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BCFAD-4BC6-4C2E-B1A0-13860FEF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A732B-5153-46A2-AAE7-41817A03C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7856A-4ACB-4A83-AD03-01B318CD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73DDA-250A-46EF-951A-821C71B9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14EB2-1BEA-41A9-8331-4EF81E67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64438-5151-4406-ACF2-A77710A6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8C03A8-6823-44B2-9985-3F2AB898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D5EAD-02AA-45CD-9B8D-85B1B3133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D482B-861D-4915-BE3B-B2DE69AF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5A85B-9878-48D9-A3EC-E987C803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BD84D-478E-4BD2-9711-87B216267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3034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医院感染科护士的感染问题解决和协调能力培养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感染问题解决能力培养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感染问题解决实践案例分析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提高护士对感染问题的认识和解决能力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通过培训和教育，使护士能够充分了解感染问题的严重性和解决方法，提高其对感染问题的敏感度和处理能力。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加强护士的协调能力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培养护士在感染问题解决过程中的沟通协调能力，使其能够更好地与医生、患者和其他医护人员合作，共同应对感染问题。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提升医院感染控制水平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通过提高护士的感染问题解决和协调能力，进一步提升医院的感染控制水平，保障患者和医护人员的安全。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感染问题解决和协调能力培养的效果评估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汇报对护士进行感染问题解决和协调能力培养后的效果评估结果，包括护士的能力提升、医院感染率的下降等。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护士在感染问题解决中的作用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阐述护士在感染问题解决过程中的职责和作用，包括病情观察、感染预防和控制措施的执行等。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护士协调能力的培训和实践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介绍针对护士协调能力的培训计划和实践活动，如沟通技巧培训、团队协作训练等。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监测和报告感染病例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负责监测医院内感染病例的发生和流行趋势，及时向相关部门报告。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制定和执行防控措施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根据感染病例的特点和传播途径，制定相应的防控措施，并负责执行和监督。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宣传和教育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开展医院感染防控知识的宣传和教育，提高医务人员的防控意识和能力。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感染防控的第一线人员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护士是医院内接触患者最频繁的人员之一，是感染防控的第一线人员。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感染病例的监测和报告者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护士负责监测患者的感染症状，及时向医生报告并协助处理。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防控措施的执行者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护士负责执行医生制定的防控措施，如隔离、消毒等。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64" b="175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遵守医院感染防控规章制度，严格执行各项防控措施。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负责患者的感染症状监测和报告工作。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协助医生进行感染病例的调查和处理工作。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参与医院感染防控知识的宣传和教育活动。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有权对违反感染防控规定的行为进行制止和报告。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有权要求医务人员遵守感染防控规章制度。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有权参与医院感染防控工作的决策和管理。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感染问题解决能力培养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包括感染的病原学、流行病学、临床表现等基础知识，帮助护士全面了解感染相关概念。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感染基础知识培训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学习正确的洗手、穿脱防护用品、消毒隔离等感染控制技能，确保在实际工作中能够正确应用。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通过定期的理论考试和实践操作考核，评估护士对感染知识的掌握程度和应用能力。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感染知识培训与考核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培训护士如何根据患者的症状、体征和实验室检查结果等信息，准确识别感染病例。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建立规范的感染病例报告流程，确保护士能够及时向相关部门报告疑似或确诊的感染病例。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对报告的感染病例进行数据分析，总结经验教训，不断完善感染防控措施。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感染病例识别与报告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https://d.book118.com/736223034105010035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2024-09-05T05:28:35.913</cp:lastPrinted>
  <dcterms:created xsi:type="dcterms:W3CDTF">2024-09-04T21:28:35Z</dcterms:created>
  <dcterms:modified xsi:type="dcterms:W3CDTF">2024-09-04T21:28:37Z</dcterms:modified>
</cp:coreProperties>
</file>