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43C9CF1-42B7-4AE6-BB5B-9FB90DD86A1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D065E-646F-4145-949E-11373122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41F0-0B1A-46F1-A574-8C4361C55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74CE7-5FEC-42F9-8526-BAC4EEA23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73279-DF09-4A6A-85F3-DD16F5073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87B3B-171C-4606-8F6D-A75AB055C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1CE58-D47F-435C-AB96-216EE63B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2F2752-DCFD-4C1C-A151-1E7B5476A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C1652-DCE8-49CA-9D6B-5B8789E5F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B5DC0-14B3-4C02-B124-07C484E39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E0ED4-B44F-48A8-AD50-59343EFC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1F5AB-F69E-441D-BA7D-17523E108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02E0A4-307C-439E-9E99-13B19B2A372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ABF5D5-220A-412C-9B8E-5D834A58A3A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320324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多渠道融资资源发掘与整合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融资资源发掘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融资资源整合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实操指南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未来趋势展望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https://d.book118.com/736223203242010103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多渠道融资资源发掘与整合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2024-09-29T10:49:41.560</cp:lastPrinted>
  <dcterms:created xsi:type="dcterms:W3CDTF">2024-09-29T02:49:41Z</dcterms:created>
  <dcterms:modified xsi:type="dcterms:W3CDTF">2024-09-29T02:49:43Z</dcterms:modified>
</cp:coreProperties>
</file>