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68DD0-8434-4D9A-9710-F99BB6BA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4AB81-0192-47E3-8F31-7B2828DA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6B03-3849-406E-A26A-1FF8C586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34518-5A78-4E51-8366-1E2D549A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8FAFF3-1EFA-43A0-9D46-E435B2BA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E2F7E-108B-412C-9091-EFBA94E6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E793F-F780-4B4C-8C0D-02991F88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CEAD0-C2F2-400C-9F1E-257CDCBE9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2F768-30AC-4FF1-AB6B-A8EFEDDB4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C37A-C1B8-452A-B08C-E6E1680F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EFEDA-43CC-44AF-B26D-5E6A2DFD1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3215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垃圾分类建设文明校园主题班会课件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校园垃圾分类实施方案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宣传教育及推广活动设计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资源整合及创新举措探讨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未来展望与可持续发展路径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近年来，我国政府大力推广垃圾分类制度，通过政策引导、宣传教育等方式提高公众垃圾分类意识。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各地纷纷建设垃圾分类处理设施，提高垃圾处理能力，实现资源回收利用。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分类处理设施建设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越来越多的居民、企业和学校等社会主体参与到垃圾分类中来，形成全社会共同参与的良好氛围。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社会参与程度提升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通过校园内垃圾分类，引导学生树立环保意识，养成节约资源、保护环境的良好习惯。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培养学生环保意识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营造整洁校园环境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校园内产生的垃圾中有很多可回收资源，通过分类回收可以实现资源再利用，减少浪费。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垃圾分类有助于减少垃圾堆积，保持校园环境整洁卫生，提升学校形象。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一些发达国家在垃圾分类方面有着成熟的经验和做法，如日本、德国等国家的精细化分类和高效回收体系。我们可以借鉴这些国家的经验，完善我国的垃圾分类制度。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一些城市和学校在垃圾分类方面也取得了显著成效。例如，上海等城市通过严格的分类标准和奖惩措施推动垃圾分类落地实施；一些学校则通过开展丰富多彩的宣传活动和课程实践，引导学生积极参与垃圾分类。我们可以学习这些成功案例的做法和经验，推动校园垃圾分类工作的深入开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国内实践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国内外垃圾分类经验借鉴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校园垃圾分类实施方案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9" r="12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941" b="219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制定校园垃圾分类标准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明确分类类别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根据学校实际情况，将校园垃圾分为可回收物、有害垃圾、湿垃圾和干垃圾四类。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制定分类目录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详细列出各类垃圾的具体内容，如可回收物包括废纸、废塑料、废金属等；有害垃圾包括废电池、废荧光灯管等。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设定分类标识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设计清晰、醒目的分类标识，张贴在垃圾分类收集容器上，方便师生识别。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根据分类标准，合理配置各类垃圾的收集容器，确保容器数量充足、布局合理。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792" r="2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208" b="21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配置收集容器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在校园内设立垃圾分类暂存点，用于临时存放各类垃圾，方便后续处理。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设立暂存点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制定垃圾分类投放规范，引导师生正确投放各类垃圾，避免混投混放。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规范投放行为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设立分类收集容器和暂存点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强化处理措施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对各类垃圾采取适当的处理措施，如可回收物进行资源化利用、有害垃圾进行安全处置等。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建立收运制度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制定校园垃圾收运制度，明确收运频次、时间和路线，确保各类垃圾及时清运。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建立垃圾分类监管和考核机制，对师生垃圾分类行为进行监督和管理，确保分类效果达到预期目标。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625" r="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完善收运和处理体系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宣传教育及推广活动设计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校园垃圾分类现状分析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展示校园内垃圾分类的现状，包括分类设施、分类效果等，引导师生关注身边的环境问题。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互动讨论与问答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鼓励师生发表对垃圾分类的看法和建议，通过问答形式加深理解。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通过讲解、图片、视频等多种形式，向师生普及垃圾分类的重要性和具体方法。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开展主题班会，提高师生认识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利用学校官方社交媒体平台，发布垃圾分类相关动态和互动话题，吸引更多师生关注和参与。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设计宣传栏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在校园内设置垃圾分类宣传栏，定期更新内容，包括分类知识、分类成果展示等。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制作标语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在显眼位置张贴垃圾分类标语，如“垃圾分类，从我做起”、“绿色校园，你我共建”等，营造浓厚的宣传氛围。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利用宣传栏、标语等营造氛围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https://d.book118.com/736223215210010042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2024-09-10T09:59:47.298</cp:lastPrinted>
  <dcterms:created xsi:type="dcterms:W3CDTF">2024-09-10T01:59:47Z</dcterms:created>
  <dcterms:modified xsi:type="dcterms:W3CDTF">2024-09-10T01:59:49Z</dcterms:modified>
</cp:coreProperties>
</file>