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002BB-C201-47B4-8448-BDE73AB3F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33F98-B26E-4181-A6FC-C672AAE7E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01036-5AA5-40BB-B333-54171E7A5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0948A0-28F9-42CA-9FC5-B140C4AEF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504A21-1DA9-4C25-98A4-42735C6E8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C2191A-2BB0-4562-9B04-4A9416457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AA7A42-4B15-4B83-BC61-60D736918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72E220-1EFF-459C-A7FC-2EF1F4694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109135-D3EA-493C-A81C-91370071C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D1209-54AF-4E28-B148-DD8A457A4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3DC56-6B1D-4AEA-B382-6AFC1EB39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224150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护理质控相关知识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护理质控标准与指标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护理质控实践方法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护理质控改进措施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34" r="314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护理质控是对护理工作的质量进行全面检查、评估和改进的过程，旨在提高护理服务的安全性、有效性、及时性和满意度。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确保患者得到高质量、安全、有效的护理服务，降低护理风险，提高患者满意度，促进护理质量的持续改进。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提高护士素质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促进医院管理水平的提升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护理质控的重要性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通过质控可以发现护理工作中存在的问题和不足，及时采取措施进行改进，从而提高护理服务质量。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护理质控有助于及时发现和纠正护理工作中的差错和疏漏，降低患者安全风险，保障患者的生命安全。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护理质控不仅是对护理工作的检查和评估，也是对护士素质的促进和提高，通过质控可以促使护士不断学习和提高自身专业水平。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护理质控是医院管理的重要组成部分，通过护理质控可以发现医院管理中的问题，促进医院管理水平的提升。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全面质量控制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护理质控的基本原则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护理质控应以患者的需求和利益为出发点，确保患者得到高质量、安全、有效的护理服务。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护理质控应涵盖护理工作的各个方面和环节，包括基础护理、专科护理、护理管理等，实现全面质量控制。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护理质控应以数据为依据，通过数据分析和监测发现问题的根源，制定针对性的改进措施。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护理质控不是一次性的活动，而是一个持续改进的过程，通过对发现问题和不足的整改和落实，实现护理质量的持续提升。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护理质控标准与指标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护理人员素质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护理质控标准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确保患者在接受护理服务过程中得到安全保障，预防意外事件和不良事件的发生。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提供高质量的护理服务，满足患者的需求和期望，提高患者的满意度。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保证护理人员具备专业知识和技能，遵守职业道德和行为规范，保持专业形象。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建立科学、规范、高效的护理管理体系，确保护理工作的协调、顺畅进行。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基础护理合格率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危重患者护理合格率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急救物品完好率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护理文书书写合格率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护理质控指标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评估危重患者的护理质量，包括病情观察、护理措施落实等。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评估基础护理工作的合格程度，包括床铺整理、口腔护理、皮肤清洁等。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评估护理文书书写的规范性和准确性，包括体温单、医嘱单、护理记录等。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确保急救物品处于完好状态，能够及时应对紧急情况。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725218" y="1220712"/>
            <a:ext cx="2628900" cy="62048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96318" y="1841197"/>
            <a:ext cx="2628900" cy="62048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67418" y="2461682"/>
            <a:ext cx="2628900" cy="6204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38518" y="3082167"/>
            <a:ext cx="2628900" cy="6204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838518" y="316857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基础护理评价量表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467418" y="254808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危重患者护理评价量表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96318" y="192760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急救物品评价量表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725218" y="130711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护理文书书写评价量表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护理质控评价量表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31984" y="370265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针对基础护理工作的评价量表，包括床铺整理、口腔护理、皮肤清洁等方面的评价标准。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560884" y="308216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针对危重患者护理质量的评价量表，包括病情观察、护理措施落实等方面的评价标准。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89784" y="246168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针对急救物品完好率的评价量表，包括急救物品的名称、数量、质量等方面的评价标准。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818684" y="184119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针对护理文书书写质量的评价量表，包括书写规范、内容准确等方面的评价标准。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护理质控实践方法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每日对护理工作进行例行检查，确保各项护理措施得到有效执行，及时发现并纠正工作中的问题。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按照规定的时间间隔，如每周、每月进行全面的护理质量检查，评估护理工作的整体水平，提出改进意见。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日常检查与定期检查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日常检查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https://d.book118.com/736224150014010100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2024-09-23T22:29:55.186</cp:lastPrinted>
  <dcterms:created xsi:type="dcterms:W3CDTF">2024-09-23T14:29:55Z</dcterms:created>
  <dcterms:modified xsi:type="dcterms:W3CDTF">2024-09-23T14:29:56Z</dcterms:modified>
</cp:coreProperties>
</file>