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E1D52-1734-4A4A-A51D-3336EAC1B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4CD612-5849-40C1-8182-FE0269FEA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6DE14-F220-42A6-952B-1C5F885A4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89B25F-F309-46E5-9073-5F2F0B9A9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C42AA5-5B59-4A87-A4BC-A04412C9F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977D18-A8F8-412D-92F2-3476B8974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F62263-315E-4DA5-898E-CEEFDC689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B60C7A-09DF-4EC1-B6B4-5C5FB659E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5D1042-EFDF-4D46-B7E4-7C05EA6D8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DE49F-28C4-4294-819D-D084ACCD4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01E61-296E-4982-B6D1-D74C0852F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22502520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营销管理工作思路及措施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营销管理的工作思路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营销管理的措施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48" r="1374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营销管理是指企业通过分析市场环境、制定营销战略、实施营销活动等方式，实现企业营销目标的过程。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营销管理的定义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营销管理涉及企业的各个方面，包括市场环境、产品、价格、渠道、促销等，需要系统地规划和管理。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系统性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市场环境不断变化，营销管理需要根据市场变化及时调整和优化。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营销管理需要不断创新，以适应市场变化和满足消费者需求。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营销管理的重要性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有效的营销管理可以帮助企业更好地了解市场需求，提高产品和服务的质量和竞争力，从而在市场上获得更大的份额。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通过有效的营销管理，企业可以更好地实现品牌建设、市场拓展和客户关系维护，促进企业的可持续发展。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提升企业形象和品牌价值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良好的营销管理可以提升企业的形象和品牌价值，增强企业的知名度和美誉度。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营销管理的起源可以追溯到20世纪初，当时随着工业革命的发展和市场经济的兴起，企业开始意识到市场营销的重要性。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随着经济的发展和市场环境的变化，营销管理不断发展和演变，经历了传统营销、现代营销和数字营销等阶段。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营销管理的发展历程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随着科技的进步和消费者需求的变化，营销管理将更加注重数据分析和个性化营销，同时社交媒体和数字渠道也将成为重要的营销平台。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营销管理的未来趋势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营销管理的工作思路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了解市场状况、消费者需求和竞争态势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通过市场调研，收集关于市场规模、消费者需求、竞争对手情况等方面的数据，分析市场趋势和竞争格局，为营销策略制定提供依据。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确定目标客户群体和品牌形象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根据市场调研结果，选择适合的目标市场，明确目标客户群体的需求和特点，并塑造符合品牌定位的形象，提高品牌知名度和忠诚度。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目标市场选择与定位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优化产品组合、提升产品质量和功能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根据市场需求和竞争状况，制定产品策略，包括产品组合、产品质量、产品功能等方面的优化，以满足消费者需求和提高市场竞争力。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产品策略制定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确定合理价格水平、制定价格策略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根据成本、市场需求和竞争状况等因素，制定合理的价格策略，包括定价、折扣、促销等措施，以提高销售额和市场份额。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价格策略制定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运用多种促销手段、提高销售效果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制定有效的促销策略，包括广告宣传、促销活动、销售促进等手段，以提高消费者购买意愿和销售效果。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促销策略制定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建立分销渠道、优化物流配送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根据市场需求和竞争状况，建立有效的分销渠道，优化物流配送体系，提高产品覆盖率和销售效率。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分销策略制定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https://d.book118.com/736225025203010050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2024-09-16T04:21:14.734</cp:lastPrinted>
  <dcterms:created xsi:type="dcterms:W3CDTF">2024-09-15T20:21:14Z</dcterms:created>
  <dcterms:modified xsi:type="dcterms:W3CDTF">2024-09-15T20:21:16Z</dcterms:modified>
</cp:coreProperties>
</file>