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558C1-9735-4306-B672-2CAA3A92F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F78E3-071D-4B94-9DDF-1AB9FE884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31BBD-B98F-47AD-913D-D922DA747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F3FB7-2A6D-4E78-8D59-0D969E2DC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B32A48-A50A-401F-A146-AB933538C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4D8E80-0EDF-4F82-823E-CE02EC358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F9D3C-9B89-4C8F-8100-74037FC51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9A9B2-63C4-4235-9260-3745C6EB9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7A05F-4A3A-4296-9664-3918CC3FA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B7B49-A315-43A5-83EA-02F7F89C4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3EF23-80EB-48B7-B0A7-06261C819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2504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大学安全教育自我保护大学生安全课件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自我保护能力及方法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网络安全与信息安全防护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人身安全与心理健康关注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突发事件应对与自救互救技巧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关注安全动态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关注校园及周边的安全动态，及时了解潜在的安全威胁和应对措施。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通过学习安全知识，了解各种安全隐患和应对方法，提高自我防范意识。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认识安全标识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掌握各种安全标识的含义和作用，以便在紧急情况下迅速采取正确措施。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严格遵守学校的各项规章制度，不参与任何违法违纪行为。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遵守校规校纪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避免独自前往偏僻地方，不轻信陌生人，遇到可疑情况及时报警。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注意人身安全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妥善保管个人财物，不随意放置贵重物品，防止被盗或遗失。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保护财产安全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防范安全风险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在校园内外遵守交通规则，不闯红灯、不乱穿马路，确保自身和他人的交通安全。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保持宿舍安全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不在宿舍内使用违规电器，不乱扔烟蒂等易燃物品，确保宿舍的消防安全。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文明上网行为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遵守网络道德和法律法规，不传播谣言、不泄露他人隐私，维护网络安全和自身权益。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培养安全习惯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校园安全现状分析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当前校园治安整体平稳，但仍有盗窃、诈骗等案件发生。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部分校园存在消防设施老化、消防通道不畅等问题。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校园内车辆和行人混行，交通安全隐患不容忽视。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部分校园食堂卫生状况不佳，存在食品过期等问题。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校园治安状况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校园消防安全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校园交通安全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校园食品安全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社会上的治安问题如盗窃、抢劫等犯罪活动对校园安全构成威胁。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社会治安问题对校园安全的影响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随着互联网的发展，网络犯罪、网络诈骗等问题对大学生的安全构成新的挑战。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网络安全问题日益突出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部分学生缺乏安全意识和自我保护能力，容易受到不法分子的侵害。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学生自我保护意识不足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加强校园治安管理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完善校园治安防控体系，加强巡逻和监控，及时发现和处置治安问题。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加强校园消防安全管理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定期检查和维护消防设施，确保消防通道畅通，提高师生员工的消防安全意识。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加强校园交通安全管理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合理规划校园交通路线，设置交通标志和警示牌，加强交通法规宣传和教育。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加强校园食品安全管理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加强食堂卫生监管，确保食品质量安全可靠，提高师生员工的食品安全意识。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加强网络安全教育和管理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开展网络安全宣传和教育活动，提高大学生网络安全意识和技能水平；加强网络监管和防范工作，及时发现和处置网络犯罪和诈骗行为。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自我保护能力及方法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1" b="9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增强自我保护意识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认识到安全的重要性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大学生应时刻提醒自己注意安全，将安全放在首位，遵守校规校纪，不参与任何违法、危险活动。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提高警惕性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对周围环境和人群保持警惕，不轻信陌生人，遇到可疑情况及时报告或求助。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学会拒绝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对于他人的无理要求或诱惑，要学会拒绝，坚持自己的原则和底线。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防身术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学习一些基本的防身术和自卫技巧，以便在紧急情况下保护自己。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急救知识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掌握基本的急救知识，如止血、包扎、心肺复苏等，以便在事故发生时进行自救或互救。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了解消防安全知识，如火灾逃生、灭火器的使用等，确保在火灾等紧急情况下能够正确应对。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掌握基本防护技能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https://d.book118.com/736225045021010042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2024-09-09T09:21:07.798</cp:lastPrinted>
  <dcterms:created xsi:type="dcterms:W3CDTF">2024-09-09T01:21:07Z</dcterms:created>
  <dcterms:modified xsi:type="dcterms:W3CDTF">2024-09-09T01:21:10Z</dcterms:modified>
</cp:coreProperties>
</file>