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763314-F5F2-4170-8E20-1B2315516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079513-04C4-48DA-B1C5-74AC4BBC4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E636EF-C48A-4B89-9E2D-2E5A2F486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FB1557-C8BD-4032-85DE-55633518F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2463E7-7CD7-4057-9120-64EA55641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37D888-A5B1-488D-969E-CAE56037D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4AD052-8FB3-4EB2-A6C2-5D2D9DC52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83B2E0-1DE9-4358-9DC4-E04F8B468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9BD4A6-0C53-406D-8FD8-414008C06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9B251F-35ED-40B5-83C8-FB89F2CD9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EEC1E7-B8CC-4D75-A4B4-BA6BB93F4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230220230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3月销售经理周工作总结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本周工作重点回顾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团队管理与协作情况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个人能力提升与反思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下周工作计划与展望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需要领导关注和支持事项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对销售经理在3月的工作表现进行全面回顾，以评估其业绩和成果。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回顾本周工作成果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分析经验教训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展望未来计划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通过总结本周工作中的经验教训，为销售经理提供改进方向和策略。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基于本周工作成果和经验教训，为销售经理制定下一阶段的工作计划和目标。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本次总结涵盖3月销售经理一周的工作表现。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包括销售业绩、客户关系维护、市场调研与分析、团队管理与培训等方面。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本次总结面向公司高层领导、销售团队成员及其他相关部门负责人。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目标受众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本周工作重点回顾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本周实现销售额XX万元，完成率XX%，较上周提升XX个百分点。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销售业绩总结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新增目标客户XX家，累计拜访次数达到XX次，意向客户数量增加至XX家。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目标客户拓展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通过线上推广和线下拜访相结合的方式，提高销售效率和客户覆盖面。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销售渠道优化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销售目标完成情况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客户关系维护情况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客户反馈收集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通过定期回访和调查问卷，收集客户对产品和服务的反馈意见，及时响应并改进。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客户满意度提升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针对客户反馈，优化服务流程和产品功能，提高客户满意度和忠诚度。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重点客户关怀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对重点客户制定个性化关怀计划，加强与客户的沟通和联系，提升客户满意度。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差异化竞争优势挖掘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通过对比分析，找出自身产品与竞争对手的差异点和优势，加以强化和宣传。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市场趋势预测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结合行业报告和专家观点，分析市场发展趋势和未来竞争态势，为制定销售策略提供参考。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竞争对手动态关注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密切关注主要竞争对手的产品更新、市场活动等信息，及时调整销售策略。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团队管理与协作情况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团队成员在客户服务方面表现积极，有效处理客户问题和投诉，提高客户满意度。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销售业绩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本周销售团队整体业绩达到预期目标，各成员销售额均有不同程度增长。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市场拓展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积极开拓新市场，发掘潜在客户，为销售业绩提升打下坚实基础。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417" r="154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团队成员工作表现评价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团队成员之间沟通顺畅，信息共享及时，有利于团队协作和问题解决。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内部沟通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与销售支持、市场等部门保持良好合作关系，协同推进项目进展和客户满意度提升。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团队成员积极参与团队活动和讨论，团队凝聚力得到增强。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团队氛围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团队文化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塑造积极向上的团队文化，鼓励团队成员勇于创新、追求卓越，提升团队整体竞争力。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培训与提升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针对团队成员的能力短板，制定个性化培训计划，提高团队整体专业素养。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优化激励机制，激发团队成员的积极性和创造力，提高工作投入度。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下一步团队建设计划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https://d.book118.com/736230220230010101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2024-09-26T13:46:34.479</cp:lastPrinted>
  <dcterms:created xsi:type="dcterms:W3CDTF">2024-09-26T05:46:34Z</dcterms:created>
  <dcterms:modified xsi:type="dcterms:W3CDTF">2024-09-26T05:46:36Z</dcterms:modified>
</cp:coreProperties>
</file>