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480E9-5267-4D2B-B71D-AA14EFA83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F3B8E-D29A-4294-8B06-E5C87FC09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EB10D-E502-4E54-9DEE-8C47F788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69F40-1DDE-4B2E-9895-F75ADA59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681A9-3506-4B42-9074-5BD4A1E9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D4FDDA-1611-4648-8C1B-0A3CD4606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A4131-CD59-4FF9-94CE-40BFDA675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D1C0E-ED3D-4640-A6DB-571FCE6D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DA886-EA59-47D8-BA93-83523EF38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E3A12-09B5-41C0-8659-1CB81543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B4CEE-4649-44FB-A357-985DB0B2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1042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怎样才是成功的礼仪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成功礼仪的要素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个人形象的塑造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礼仪的实践与提升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礼仪不仅是一种表面的形式，更是一种内在的修养和品质，体现了一个人的道德、文化素养和社交能力。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礼仪是一种规则和习惯，用于指导人们在社会交往中的行为举止，以表示尊重、礼貌和友善。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在职场上，礼仪能够帮助建立良好的人际关系，提升个人形象和职业素养。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在国际交往中，礼仪是国家形象和文化软实力的重要体现，有助于促进国际友好交往与合作。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礼仪是社会文明进步的基石，是人与人之间和谐相处的保障。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礼仪起源于古代中国的周公之礼，经过数千年的演变和发展，逐渐形成了现代的礼仪体系。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不同国家和地区的礼仪习俗各具特色，反映了当地的历史、文化和传统。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992" b="3199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随着时代的发展，礼仪也在不断地演变和创新，以适应现代社会的需求和变化。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成功礼仪的要素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40" b="27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850" b="38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尊重他人的意愿和选择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在交往中，要尊重他人的意愿和选择，不要强迫或干涉他人的决定。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尊重他人的时间和空间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在请求他人帮助或打扰他人时，要尊重他人的时间和空间，尽量选择合适的时间和地点。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尊重他人的隐私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在交往中，要尊重他人的隐私，不要询问或传播他人的私人信息。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在交流中，要善于倾听他人的意见和建议，不要打断或忽视他人的发言。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在表达自己的观点和想法时，要清晰明确，避免使用模糊或含糊的语言。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在交流中，要注意语气和表情的表达，以避免产生不必要的误解和冲突。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适当的语气和表情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在公共场合，要注意自己的仪态，保持端正和优雅的姿态。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注意仪态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在任何场合，要遵守相应的规则和礼仪，不要做出不合时宜的行为。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在交往中，要礼貌待人，主动向他人问好或道谢。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得体的举止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在交流中，要使用礼貌用语，如“请”、“谢谢”、“对不起”等。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17" r="4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917" b="20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083" b="23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在表达自己的观点和想法时，要注意用词得体，避免使用攻击性或侮辱性的语言。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注意用词得体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在任何场合，要避免使用粗俗语言，以保持自己的形象和尊严。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避免使用粗俗语言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适当的语言使用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https://d.book118.com/736231042134010041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2024-09-08T12:42:34.028</cp:lastPrinted>
  <dcterms:created xsi:type="dcterms:W3CDTF">2024-09-08T04:42:34Z</dcterms:created>
  <dcterms:modified xsi:type="dcterms:W3CDTF">2024-09-08T04:42:36Z</dcterms:modified>
</cp:coreProperties>
</file>