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77CF4-3B26-490B-88CE-1F1EF8BD9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8FA43-F1DC-480A-B28B-1B5D81E85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1F2A4-EF7F-4AD2-8A10-E21403BFE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0EBD8-3C7D-415F-904D-49D2D6A9D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7070D2-7C67-45B3-8CFA-915E3E1D8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545C13-D880-4757-B5A2-D3B22F679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DBBBEC-4713-4FA8-9684-D069CD11F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B7F2C8-6AF9-4B8E-B846-B631C4342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5640C2-E477-4838-ADA9-121C7531B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A5F5E-E8E6-4ABD-8743-737C5E581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509F15-0130-4503-BAAC-4B7BD0CD6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2310430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部编版道德与法治八年级下治国安邦的总章程课件\n## 1.宪法的基本原理与国家的根本制度\n### 1.1宪法的基本原则及其重要性\n### 1.2我国国家根本制度的内容与意义\n### 1.3宪法与国家制度的关系\n## 2.国家机构的组织与职权\n### 2.1国家权力机关的设置与职权\n### 2.2国家行政机关的设置与职权\n### 2.3国家司法机关的设置与职权\n## 3.国家权力的运行与监督\n### 3.1国家权力的运行原则与程序\n### 3.2国家权力的监督机制与途径\n### 3.3国家权力运行与监督的实践案例分析\n## 4.公民基本权利与义务\n### 4.1公民基本权利的内容与保障\n### 4.2公民基本义务的内容与履行\n### 4.3公民基本权利与义务的关系与实践\n## 5.国家法治与公民守法\n### 5.1国家法治的内涵与要求\n### 5.2公民守法的意义与途径\n### 5.3国家法治与公民守法的实践案例分析\n## 6.国家与国际社会\n### 6.1国家的外交政策与外交关系\n### 6.2国家与国际组织的关系\n### 6.3国际形势与我国外交政策的选择与实践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新部编版道德与法治八年级下治国安邦的总章程课件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宪法的基本原理与国家的根本制度</a:t>
            </a:r>
            <a:endParaRPr/>
          </a:p>
        </p:txBody>
      </p:sp>
      <p:sp>
        <p:nvSpPr>
          <p:cNvPr id="12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宪法的基本原则包括：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人民主权原则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宪法法律至上原则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保障公民权利原则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权力制约原则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社会主义法治原则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宪法基本原则的重要性：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宪法基本原则是宪法的核心，是制定和实施宪法的基本指导思想和依据。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宪法基本原则保证了国家权力的合法性和公民权利的真实性，维护了国家法制的统一和尊严。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宪法基本原则有助于实现国家政治稳定、经济发展和社会进步。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宪法基本原则的具体体现：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在国家政治生活中，坚持人民民主专政，实现人民当家作主。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在国家经济建设中，坚持公有制为主体、多种所有制经济共同发展的基本经济制度。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在国家文化建设中，坚持马克思主义在意识形态领域的指导地位，培育和践行社会主义核心价值观。</a:t>
            </a:r>
            <a:endParaRPr/>
          </a:p>
        </p:txBody>
      </p: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宪法的基本原则及其重要性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我国国家根本制度的内容：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社会主义制度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人民代表大会制度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中国共产党领导的多党合作和政治协商制度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民族区域自治制度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基层群众自治制度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我国国家根本制度的意义：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保证了国家的长治久安和人民的安居乐业。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实现了国家政治稳定、经济发展和社会进步。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为人民行使国家权力、管理国家事务提供了制度保障。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我国国家根本制度的具体体现：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在国家政治生活中，坚持人民民主专政，实现人民当家作主。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在国家经济建设中，坚持公有制为主体、多种所有制经济共同发展的基本经济制度。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在国家文化建设中，坚持马克思主义在意识形态领域的指导地位，培育和践行社会主义核心价值观。</a:t>
            </a:r>
            <a:endParaRPr/>
          </a:p>
        </p:txBody>
      </p: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我国国家根本制度的内容与意义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宪法是国家制度的法律表现形式：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宪法对国家制度进行确认和规范，为国家制度的实施提供法律保障。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宪法对国家制度的实施进行监督，保证国家制度的正常运行。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国家制度是宪法的基本内容：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国家制度是宪法的核心内容，是宪法制定和实施的基本依据。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国家制度是宪法的基本原则的具体体现，是宪法实施的基础。</a:t>
                </a:r>
                <a:endParaRPr/>
              </a:p>
            </p:txBody>
          </p:sp>
          <p:pic>
            <p:nvPicPr>
              <p:cNvPr id="23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宪法与国家制度的相互作用：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宪法根据国家制度的要求进行制定和完善，为国家制度的实施提供法律保障。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国家制度在宪法的规范和保障下得以实施，实现国家政治稳定、经济发展和社会进步。</a:t>
                </a:r>
                <a:endParaRPr/>
              </a:p>
            </p:txBody>
          </p:sp>
          <p:pic>
            <p:nvPicPr>
              <p:cNvPr id="24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宪法与国家制度的关系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国家机构的组织与职权</a:t>
            </a:r>
            <a:endParaRPr/>
          </a:p>
        </p:txBody>
      </p:sp>
      <p:sp>
        <p:nvSpPr>
          <p:cNvPr id="24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国家权力机关的设置：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全国人民代表大会及其常务委员会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国务院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最高人民法院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最高人民检察院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国家权力机关的职权：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全国人民代表大会及其常务委员会：制定法律、任免国家机关领导人员、决定国家重大问题。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国务院：领导和管理国家行政工作、制定和实施行政法规、决定国家行政事务。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最高人民法院：审判刑事案件、民事案件、行政案件，并监督地方各级人民法院和专门人民法院的审判工作。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最高人民检察院：领导地方各级人民检察院和专门人民检察院，对刑事案件、民事案件、行政案件进行检察监督。</a:t>
            </a:r>
            <a:endParaRPr/>
          </a:p>
        </p:txBody>
      </p: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国家权力机关的设置与职权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国家行政机关的设置：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国务院及其直属机构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省、自治区、直辖市人民政府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市、县人民政府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乡镇人民政府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国家行政机关的职权：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国务院：领导和管理国家行政工作、制定和实施行政法规、决定国家行政事务。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省、自治区、直辖市人民政府：领导和管理本行政区域内的行政工作，执行国务院的决定和命令。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市、县人民政府：领导和管理本行政区域内的行政工作，执行上级人民政府的决定和命令。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乡镇人民政府：领导和管理本行政区域内的行政工作，执行上级人民政府的决定和命令。</a:t>
            </a:r>
            <a:endParaRPr/>
          </a:p>
        </p:txBody>
      </p: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国家行政机关的设置与职权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国家司法机关的设置：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最高人民法院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最高人民检察院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地方各级人民法院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地方各级人民检察院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国家司法机关的职权：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最高人民法院：审判刑事案件、民事案件、行政案件，并监督地方各级人民法院和专门人民法院的审判工作。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最高人民检察院：领导地方各级人民检察院和专门人民检察院，对刑事案件、民事案件、行政案件进行检察监督。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地方各级人民法院：审判刑事案件、民事案件、行政案件，并监督基层人民法院的审判工作。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地方各级人民检察院：领导基层人民检察院，对刑事案件、民事案件、行政案件进行检察监督。</a:t>
            </a:r>
            <a:endParaRPr/>
          </a:p>
        </p:txBody>
      </p: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国家司法机关的设置与职权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国家权力的运行与监督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法定原则：国家权力的运行必须依照法律进行，法律未授权的事项，国家机关不得行使。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分工原则：国家权力必须按照宪法和法律的规定进行分工，各国家机关各司其职，各负其责。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制约原则：国家权力必须受到监督，以防止权力滥用和腐败现象的发生。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国家权力的运行原则：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决策程序：国家权力机关在行使决策权时，必须按照宪法和法律规定的程序进行。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执行程序：国家行政机关在行使执行权时，必须按照宪法和法律规定的程序进行。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司法程序：国家司法机关在行使司法权时，必须按照宪法和法律规定的程序进行。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国家权力的运行程序：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国家权力的运行原则与程序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3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国家权力的监督机制：</a:t>
                </a:r>
                <a:endParaRPr/>
              </a:p>
            </p:txBody>
          </p:sp>
          <p:sp>
            <p:nvSpPr>
              <p:cNvPr id="3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人民代表大会的监督：人民代表大会对国家行政机关、审判机关、检察机关的工作进行监督。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人民法院的监督：人民法院对行政机关、审判机关、检察机关的工作进行监督。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人民检察院的监督：人民检察院对行政机关、审判机关、检察机关的工作进行监督。</a:t>
                </a:r>
                <a:endParaRPr/>
              </a:p>
            </p:txBody>
          </p:sp>
        </p:grpSp>
        <p:grpSp>
          <p:nvGrpSpPr>
            <p:cNvPr id="3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国家权力的监督途径：</a:t>
                </a:r>
                <a:endParaRPr/>
              </a:p>
            </p:txBody>
          </p:sp>
          <p:sp>
            <p:nvSpPr>
              <p:cNvPr id="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法律监督：通过制定和实施法律，对国家权力进行监督。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政治监督：通过政治生活和社会舆论，对国家权力进行监督。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社会监督：通过社会团体、人民群众的监督，对国家权力进行监督。</a:t>
                </a:r>
                <a:endParaRPr/>
              </a:p>
            </p:txBody>
          </p:sp>
          <p:sp>
            <p:nvSpPr>
              <p:cNvPr id="3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国家权力的监督机制与途径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4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4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4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实践中，国家权力运行与监督的成功案例：</a:t>
                </a:r>
                <a:endParaRPr/>
              </a:p>
            </p:txBody>
          </p:sp>
          <p:sp>
            <p:nvSpPr>
              <p:cNvPr id="4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人民代表大会对政府的监督：通过对政府工作的审议和质询，对政府工作进行监督。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人民法院对行政机关的监督：通过对行政案件的审判，对行政机关的工作进行监督。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人民检察院对行政机关的监督：通过对行政案件的检察，对行政机关的工作进行监督。</a:t>
                </a:r>
                <a:endParaRPr/>
              </a:p>
            </p:txBody>
          </p:sp>
        </p:grpSp>
        <p:grpSp>
          <p:nvGrpSpPr>
            <p:cNvPr id="4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实践中，国家权力运行与监督的问题与挑战：</a:t>
                </a:r>
                <a:endParaRPr/>
              </a:p>
            </p:txBody>
          </p:sp>
          <p:sp>
            <p:nvSpPr>
              <p:cNvPr id="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监督机制不完善：部分地区和领域的监督机制尚不完善，导致监督力度不够。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监督渠道不畅通：部分地区和领域的监督渠道不畅通，导致监督信息不对称。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监督效果不明显：部分地区和领域的监督效果不明显，导致监督作用未能充分发挥。</a:t>
                </a:r>
                <a:endParaRPr/>
              </a:p>
            </p:txBody>
          </p:sp>
          <p:sp>
            <p:nvSpPr>
              <p:cNvPr id="5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国家权力运行与监督的实践案例分析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https://d.book118.com/736231043033010054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新部编版道德与法治八年级下治国安邦的总章程课件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2024-09-21T05:08:24.501</cp:lastPrinted>
  <dcterms:created xsi:type="dcterms:W3CDTF">2024-09-20T21:08:24Z</dcterms:created>
  <dcterms:modified xsi:type="dcterms:W3CDTF">2024-09-20T21:08:26Z</dcterms:modified>
</cp:coreProperties>
</file>