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27A5-EFF2-4D07-94AD-FDA9E461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5BCE-6C84-44FF-8B6E-080216AEF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E27A6-8301-4265-ACE3-BEE97B4D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5C9F2-5FAB-42FD-81AC-D2A2E465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D8E52-C092-4690-B008-A494347F4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C8E06-C3C8-40D1-B865-324BA93D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5E780-F74E-4E18-8842-D134278B7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EDE24-F963-4135-B78F-19671EAD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C0BAF-89DB-410F-BD0F-C9D28D66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B79F9-0521-4E4D-BF55-26660EBE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72949-2F2B-44FF-8723-E4B4E654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3212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乡村产业发展状况分析报告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随着城市化进程的加速，乡村产业发展对于促进农村经济、提高农民收入、缩小城乡差距具有重要意义。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当前乡村产业发展的现状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近年来，我国乡村产业发展迅速，但仍然面临一些挑战，如产业结构单一、技术水平较低、市场竞争力不强等。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88" r="284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通过对乡村产业发展状况的分析，探讨其发展特点、存在的问题及原因，并提出相应的对策建议。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本研究有助于深入了解乡村产业发展的实际情况，为政府制定相关政策提供科学依据，促进乡村产业的可持续发展。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143" r="4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农业产值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近年来，乡村地区的农业产值稳步增长，为当地经济发展提供了有力支撑。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乡村农业结构逐渐向多元化发展，除了传统的粮食作物种植，还包括蔬菜、水果、花卉等经济作物种植。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农业机械化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随着科技的不断进步，农业机械化程度逐渐提高，提高了农业生产效率。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乡村地区拥有丰富的旅游资源，如自然风光、传统文化、特色美食等，为乡村旅游发展提供了有利条件。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乡村旅游设施不断完善，包括住宿、餐饮、交通等方面的服务，提高了游客的满意度。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乡村旅游的发展为当地居民带来了可观的收入，成为乡村经济发展的重要组成部分。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旅游收入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乡村旅游发展现状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乡村工业产值在近年来呈现出稳步增长的趋势，为乡村经济发展注入了新的活力。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乡村工业结构逐渐向轻工业、手工艺等方向发展，这些行业具有投资少、见效快的特点，适合乡村地区的发展。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25" r="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随着技术的不断进步，乡村工业也在不断创新，引进新技术、新工艺，提高产品质量和竞争力。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乡村工业发展现状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乡村产业发展问题分析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https://d.book118.com/736233212105010051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2024-09-17T04:34:25.367</cp:lastPrinted>
  <dcterms:created xsi:type="dcterms:W3CDTF">2024-09-16T20:34:25Z</dcterms:created>
  <dcterms:modified xsi:type="dcterms:W3CDTF">2024-09-16T20:34:27Z</dcterms:modified>
</cp:coreProperties>
</file>