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5ED855D-B01F-4F0A-97A8-ED69DC0A2CA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E3C50A-7966-4793-A299-706668312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B5116A-2EB6-4882-BA25-901A2D607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140172-CAD5-4FF8-8293-1A6A49076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E044A0-2043-474D-BF91-0E14C447F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1309BE-93F1-4EFE-83A3-B1DE5FD04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E4B417-11C5-484A-97E5-57B80B712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80A98B-DA5F-4D49-81A0-EDA739F61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DFF94F-2509-4B09-9422-4AF78075F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2AFBD6-386D-4282-882F-71DF0A52A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9C5D94-12A7-4DD3-AA51-2333DB42D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53FB3A-9118-4E40-8736-5BF04F2BE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C293108-CB6B-4C51-9951-22741DF644D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DA9DCCD-24A4-48AE-9CDC-10D35C350F5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234151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销售团队管理的沟通技巧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什么是销售团队管理的沟通技巧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如何建立有效的沟通渠道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情商管理在销售团队沟通中的应用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建立良好的团队氛围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如何提高销售团队的绩效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什么是销售团队管理的沟通技巧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沟通技巧在销售团队管理中的重要性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提高团队凝聚力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增进工作效率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促进合作与协调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沟通技巧的定义和范围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包括言语表达与倾听能力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口头沟通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肢体语言和面部表情的影响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非语言沟通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文字表达与沟通技巧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书面沟通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态度消极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影响团队氛围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减少工作积极性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语言不当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可能伤害他人感情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产生误解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文化差异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不同背景导致沟通障碍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需要跨文化沟通技巧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销售团队管理中常见的沟通障碍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信息传递不清晰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导致误解和冲突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妨碍工作进展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如何提高销售团队的沟通技巧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提高销售团队的沟通技巧可以通过定期培训，建立良好的沟通氛围，激励员工分享意见和经验等方式来实现。领导者的示范作用也至关重要，要成为良好沟通的榜样，引领团队向更高效的方向发展。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销售团队沟通技巧提升策略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提升团队沟通技巧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定期沟通培训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鼓励开放交流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建立良好氛围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激励分享经验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畅通表达方式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设立沟通渠道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销售团队沟通技巧的关键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销售团队管理中的沟通技巧关乎团队的凝聚力和业绩表现，除了技术和产品知识之外，沟通能力也是重要的素质之一。团队领导应重视沟通技巧的培养，不断提升团队的沟通水平，以提高团队整体绩效。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如何建立有效的沟通渠道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沟通渠道的种类及特点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直接有效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面对面沟通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电话沟通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便捷记录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电子邮件沟通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建立有效的团队会议制度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提前安排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定期召开会议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设定议程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信息共享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分享会议记录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利用在线协作工具加强沟通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在线协作工具如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Slack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、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Trello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等，能够实时共享文件、任务分配、讨论问题，提高团队协作效率。团队成员可以随时查看更新，减少信息滞后，让沟通更高效。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建立开放式反馈机制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保护隐私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接受匿名反馈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持续改进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定期收集意见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建立信任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及时回应反馈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沟通技巧总结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理解对方需求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倾听是关键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避免歧义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表达清晰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增进交流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善用肢体语言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有效沟通的重要性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在销售团队管理中，建立良好的沟通机制是至关重要的。只有通过有效沟通，团队成员才能明确目标、理解任务、协作配合，从而达成销售目标。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情商管理在销售团队沟通中的应用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什么是情商管理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情商管理是指情绪智力的一种能力，包括自我认知、自我管理、社交意识和关系管理等方面。这种能力可以帮助团队成员更好地处理情绪，提高沟通效果。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情商管理对于销售团队沟通的重要性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帮助团队更好地处理情绪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提高情商管理水平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情商管理与团队绩效正相关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提高销售绩效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通过有效沟通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建立良好人际关系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https://d.book118.com/736234151012010104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销售团队管理的沟通技巧</vt:lpstr>
      <vt:lpstr>目录</vt:lpstr>
      <vt:lpstr>第1章 什么是销售团队管理的沟通技巧</vt:lpstr>
      <vt:lpstr>沟通技巧在销售团队管理中的重要性</vt:lpstr>
      <vt:lpstr>沟通技巧的定义和范围</vt:lpstr>
      <vt:lpstr>销售团队管理中常见的沟通障碍</vt:lpstr>
      <vt:lpstr> </vt:lpstr>
      <vt:lpstr>销售团队沟通技巧提升策略</vt:lpstr>
      <vt:lpstr>销售团队沟通技巧的关键</vt:lpstr>
      <vt:lpstr>第2章 如何建立有效的沟通渠道</vt:lpstr>
      <vt:lpstr>沟通渠道的种类及特点</vt:lpstr>
      <vt:lpstr>建立有效的团队会议制度</vt:lpstr>
      <vt:lpstr> </vt:lpstr>
      <vt:lpstr>建立开放式反馈机制</vt:lpstr>
      <vt:lpstr>沟通技巧总结</vt:lpstr>
      <vt:lpstr>有效沟通的重要性</vt:lpstr>
      <vt:lpstr>第3章 情商管理在销售团队沟通中的应用</vt:lpstr>
      <vt:lpstr> </vt:lpstr>
      <vt:lpstr>情商管理对于销售团队沟通的重要性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2024-09-29T14:40:25.749</cp:lastPrinted>
  <dcterms:created xsi:type="dcterms:W3CDTF">2024-09-29T06:40:25Z</dcterms:created>
  <dcterms:modified xsi:type="dcterms:W3CDTF">2024-09-29T06:40:27Z</dcterms:modified>
</cp:coreProperties>
</file>