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0F3D4-B3F4-428A-9E96-6075B476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7D922-6963-496D-80CB-5D3CA72CE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70F32-A466-4B80-A2CA-DBA9AD5D2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46BDB-C648-44B8-A236-2B17E93A5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02EA8-1A13-4962-8D01-6ADE43B34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6A0C9-6B07-4B00-82B2-E703C805B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595FC-090A-4387-8E91-51743D3A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4B830-D53B-47E9-82B4-81782348D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A19B1-F868-4758-A0EA-682FDCC5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56ADA-4D03-40D0-8C88-88A6E8A6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7321D-CDD2-40B2-888F-533507DA5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350521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医院感染科护士业务学习的技术规范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医院感染科护士职责与角色定位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医院感染基础知识及防控策略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消毒隔离技术操作规范及实践应用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医疗器械清洗消毒与灭菌管理要求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手卫生与职业安全防护措施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提高医院感染防控水平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通过学习技术规范，护士能够掌握正确的感染防控措施，有效降低医院感染的发生率。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保障患者和医护人员安全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规范的感染防控措施能够减少病原体在医疗环境中的传播，保护患者和医护人员的健康。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感染防控是医疗质量管理的重要组成部分，通过规范护士的业务学习，可以提高医疗服务的整体质量。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本规范适用于在医院感染科工作的护士，包括新入职护士和在职护士。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汇报将涵盖医院感染科护士需要掌握的技术规范，如手卫生、个人防护、消毒隔离、医疗废物管理等。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业务学习内容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介绍医院感染科护士业务学习的培训计划和考核方式，以确保护士能够熟练掌握相关技术规范。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医院感染科护士职责与角色定位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负责医院感染防控工作的具体实施，包括制定和执行感染防控措施，监测和报告医院感染情况等。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为患者提供专业化的护理服务，包括病情观察、治疗操作、心理支持等，确保患者安全和舒适。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对患者及其家属进行感染防控知识的宣传和教育，提高患者自我防护意识和能力。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医院感染科护士是感染防控措施的执行者和监督者，需要具备扎实的专业知识和敏锐的观察力。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感染防控的实践者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护士在患者治疗过程中扮演着重要角色，需要时刻关注患者病情变化，确保治疗安全有效。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患者安全的守护者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通过对患者及其家属进行健康教育，提高他们对感染防控的认识和重视程度。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健康教育的传播者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医院感染科护士需要与医生紧密合作，共同制定和执行治疗方案，确保患者得到及时有效的治疗。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与医生的协作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护士需要与检验科保持密切联系，及时送检标本并获取检验结果，为诊断和治疗提供依据。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与检验科的协作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护士需要向药剂科申请药品，并确保药品的正确使用和管理，保障患者用药安全。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与药剂科的协作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护士需要与医院后勤部门协调，确保医疗废物和污水的正确处理，防止医院内交叉感染的发生。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与后勤部门的协作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与其他部门协作关系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医院感染基础知识及防控策略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指住院病人在医院内获得的感染，包括在住院期间发生的感染和在医院内获得出院后发生的感染；但不包括入院前已开始或入院时已处于潜伏期的感染。医院工作人员在医院内获得的感染也属医院感染。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根据感染部位、病原体来源和传播途径等不同，医院感染可分为多种类型，如呼吸道感染、泌尿道感染、手术部位感染等。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常见病原体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包括细菌、病毒、真菌、寄生虫等多种微生物，如金黄色葡萄球菌、大肠埃希菌、流感病毒、结核分枝杆菌等。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病原体可通过空气飞沫、接触传播、血液传播、消化道传播等多种途径引起医院感染。医护人员需了解各种传播途径的特点和预防措施，以切断传播途径，保护易感人群。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19" r="27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常见病原体及其传播途径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建立健全医院感染管理体系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医院应建立完善的医院感染管理体系，包括制定相关规章制度、设立专门管理机构、配备专职人员等，以确保医院感染防控工作的有效开展。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医护人员是医院感染防控的重要力量，应定期接受相关培训，提高防控意识和技能水平。培训内容应包括医院感染基础知识、防控策略、消毒隔离技术、个人防护等。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是预防和控制医院感染的关键措施之一。医护人员应严格遵守消毒隔离制度，正确使用消毒剂和防护用品，确保医疗用品和环境的清洁安全。同时，要加强对重点部门如手术室、产房、重症监护室等的监控和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加强手卫生管理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预防医院感染最简单、最有效的措施之一。医护人员应养成良好的手卫生习惯，掌握正确的洗手方法和时机，使用合格的手卫生用品。同时，医院应加强对手卫生设施的建设和管理，提供便捷的手卫生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加强医疗废物管理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是医院感染的潜在传染源之一。医院应建立完善的医疗废物管理制度，分类收集、存放和处理医疗废物，防止交叉感染和环境污染。医护人员应正确使用医疗废物袋和锐器盒等容器，确保医疗废物的安全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消毒隔离技术操作规范及实践应用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https://d.book118.com/736235052105010035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2024-09-05T05:29:35.069</cp:lastPrinted>
  <dcterms:created xsi:type="dcterms:W3CDTF">2024-09-04T21:29:35Z</dcterms:created>
  <dcterms:modified xsi:type="dcterms:W3CDTF">2024-09-04T21:29:37Z</dcterms:modified>
</cp:coreProperties>
</file>