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E5A13-AFC3-490D-8A37-23AA25019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65935-94FB-405D-B23F-A8812251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B1E67-1496-4B49-9563-DC164321D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1761E-9769-48D6-899F-50870A9A6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AC4025-4F7B-40A3-962D-6C0FC4C6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6CFD1B-349C-4BCF-81C2-8C21145F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FB13A-4CFB-447A-ACFB-DCCFCE8F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57BEB-B247-418E-94DA-9DDCD87CC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A216D-5AFE-436D-B238-D8E29D7AF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9F38D-CBF7-4426-8801-64CEC487B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FD9A6-DD0F-4CE7-ADBB-346C31C38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40004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酒店消防演练方案\n## 1.酒店消防演练的目的和意义\n### 1.1提高酒店员工的火灾应对能力和自救互救意识\n### 1.2确保酒店客人的生命财产安全\n### 1.3降低酒店火灾事故的发生率和损失程度\n## 2.酒店消防演练的组织与实施\n### 2.1成立酒店消防演练领导小组和应急小组\n### 2.2制定详细的消防演练方案和流程\n### 2.3组织实施消防演练，确保演练效果\n## 3.酒店消防演练的内容和步骤\n### 3.1火警报警与疏散演练\n### 3.2灭火器使用与灭火演练\n### 3.3应急疏散与救援演练\n## 4.酒店消防演练的评估与总结\n### 4.1收集消防演练过程中的数据和信息\n### 4.2对消防演练效果进行评估和总结\n### 4.3针对演练中发现的问题进行整改和完善\n## 5.酒店消防演练的持续改进与提高\n### 5.1定期组织消防知识培训和技能竞赛\n### 5.2结合实际工作，不断完善消防演练方案\n### 5.3加强与消防部门的沟通与合作，提高消防演练水平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酒店消防演练方案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酒店消防演练的目的和意义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增强员工对火灾危害的认识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提高员工对火灾事故严重性的认识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增强员工对火灾防范意识的重视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提高员工对火灾应急处理能力的掌握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培养员工的自救互救能力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传授员工火灾发生时的自救方法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培训员工火灾现场的互救技能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提高员工在火灾中的应急反应速度</a:t>
                </a:r>
                <a:endParaRPr/>
              </a:p>
            </p:txBody>
          </p:sp>
        </p:grpSp>
        <p:grpSp>
          <p:nvGrpSpPr>
            <p:cNvPr id="18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提高酒店消防安全管理水平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规范酒店的消防安全管理制度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加强酒店的消防安全培训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提高酒店的火灾事故应急处理能力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提高酒店员工的火灾应对能力和自救互救意识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保障客人在火灾事故中的生命安全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加强对客人的火灾安全宣传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提高客人的火灾防范意识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传授客人火灾发生时的自救方法</a:t>
                </a:r>
                <a:endParaRPr/>
              </a:p>
            </p:txBody>
          </p:sp>
          <p:sp>
            <p:nvSpPr>
              <p:cNvPr id="19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保护客人的财产安全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加强酒店的财产安全措施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提高酒店的火灾事故应急处理能力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减少火灾事故对客人财产的损失</a:t>
                </a:r>
                <a:endParaRPr/>
              </a:p>
            </p:txBody>
          </p:sp>
          <p:sp>
            <p:nvSpPr>
              <p:cNvPr id="19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提高酒店的服务质量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通过消防演练提高酒店的服务水平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增强客人的安全感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提高酒店的声誉和口碑</a:t>
                </a:r>
                <a:endParaRPr/>
              </a:p>
            </p:txBody>
          </p:sp>
          <p:sp>
            <p:nvSpPr>
              <p:cNvPr id="19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确保酒店客人的生命财产安全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加强酒店的火灾防范措施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提高酒店的火灾隐患排查能力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降低酒店火灾事故的发生概率</a:t>
                </a:r>
                <a:endParaRPr/>
              </a:p>
            </p:txBody>
          </p:sp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减少酒店火灾事故的发生</a:t>
                </a:r>
                <a:endParaRPr/>
              </a:p>
            </p:txBody>
          </p:sp>
        </p:grpSp>
        <p:grpSp>
          <p:nvGrpSpPr>
            <p:cNvPr id="20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提高酒店的火灾应急处理能力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减少火灾事故对酒店和客人的财产损失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降低酒店火灾事故的影响和损失</a:t>
                </a:r>
                <a:endParaRPr/>
              </a:p>
            </p:txBody>
          </p:sp>
          <p:sp>
            <p:nvSpPr>
              <p:cNvPr id="20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降低酒店火灾事故的损失程度</a:t>
                </a:r>
                <a:endParaRPr/>
              </a:p>
            </p:txBody>
          </p:sp>
          <p:sp>
            <p:nvSpPr>
              <p:cNvPr id="21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通过消防演练提高酒店的消防安全管理水平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加强酒店的消防安全培训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提高酒店的火灾事故应急处理能力</a:t>
                </a:r>
                <a:endParaRPr/>
              </a:p>
            </p:txBody>
          </p:sp>
          <p:sp>
            <p:nvSpPr>
              <p:cNvPr id="21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提高酒店的消防安全水平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降低酒店火灾事故的发生率和损失程度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酒店消防演练的组织与实施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成立酒店消防演练领导小组和应急小组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成立消防演练领导小组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负责消防演练的策划和组织实施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负责消防演练过程中的指挥和协调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负责消防演练后的总结和评估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成立消防演练应急小组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负责消防演练中的应急处理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负责消防演练中的现场救援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负责消防演练中的信息报送和沟通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制定消防演练方案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明确消防演练的目的和意义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确定消防演练的内容和步骤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制定消防演练的时间和地点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制定消防演练流程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制定火警报警与疏散演练流程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制定灭火器使用与灭火演练流程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制定应急疏散与救援演练流程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制定详细的消防演练方案和流程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组织实施火警报警与疏散演练</a:t>
                </a:r>
                <a:endParaRPr/>
              </a:p>
            </p:txBody>
          </p:sp>
          <p:sp>
            <p:nvSpPr>
              <p:cNvPr id="2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设定火警报警信号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疏散酒店员工和客人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检查疏散通道和消防设施</a:t>
                </a:r>
                <a:endParaRPr/>
              </a:p>
            </p:txBody>
          </p:sp>
        </p:grpSp>
        <p:grpSp>
          <p:nvGrpSpPr>
            <p:cNvPr id="25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组织实施灭火器使用与灭火演练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培训员工正确使用灭火器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进行灭火器灭火演练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检查灭火器数量和性能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组织实施应急疏散与救援演练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设定应急疏散场景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演练应急疏散过程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检查救援设备和救援能力</a:t>
                </a:r>
                <a:endParaRPr/>
              </a:p>
            </p:txBody>
          </p:sp>
        </p:grpSp>
      </p:grpSp>
      <p:pic>
        <p:nvPicPr>
          <p:cNvPr id="26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组织实施消防演练，确保演练效果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酒店消防演练的内容和步骤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设定火警报警信号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通过酒店广播系统播放火警报警信号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通过电话、短信等方式通知员工和客人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确认火警报警信号的真实性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疏散酒店员工和客人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指导员工和客人沿疏散通道撤离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检查疏散通道的畅通情况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确保员工和客人在规定时间内撤离完毕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检查疏散通道和消防设施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检查疏散通道是否有障碍物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检查消防设施是否正常运行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确保消防设施在火灾事故中能发挥作用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火警报警与疏散演练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https://d.book118.com/736240004035010052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酒店消防演练方案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2024-09-18T10:45:49.016</cp:lastPrinted>
  <dcterms:created xsi:type="dcterms:W3CDTF">2024-09-18T02:45:49Z</dcterms:created>
  <dcterms:modified xsi:type="dcterms:W3CDTF">2024-09-18T02:45:50Z</dcterms:modified>
</cp:coreProperties>
</file>