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FBB68-E8F1-4E35-BE37-649174689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CEA2F-77C3-4522-ADA7-8A7999D72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47330-33A2-45DB-9C4A-0E1F5D35F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36D55-525A-4D59-865E-C88F8CC7C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489243-E1D0-4E45-9CC8-6AD354E9D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9B78AB-A045-4478-ADC9-4C454645F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78ED32-CA09-4D6E-9A04-0E66B40CE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3B9BA-1319-47B4-84DB-36D7C22E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86FA3-5B24-4481-A643-B2BA9787D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67F6C-7643-4413-91CC-0BBFB98EB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BDFCA-5C97-4E22-A9F9-5188DBD6C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4005104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指导教师综合评定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指导教师基本信息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指导教师教学能力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指导教师科研成果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指导教师社会服务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指导教师团队建设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指导教师自我提升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指导教师基本信息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教师姓名：张三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教师姓名：李四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教师姓名：王五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教师姓名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张三、李四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副教授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王五、赵六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刘七、陈八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教师职称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张三、李四、王五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研究方向一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赵六、刘七、陈八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研究方向二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教师研究方向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指导教师教学能力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指导教师需根据课程特点和学生需求，采用启发式、讨论式、案例分析等多种教学方法，激发学生的学习兴趣和主动性。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利用多媒体、网络等现代教育技术，丰富教学手段，提高教学效果和学生学习效率。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64" r="42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指导教师应根据专业培养目标和课程特点，制定科学合理的课程大纲和教学计划，确保教学内容的完整性和系统性。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按照教学计划和课程大纲，有序组织课堂教学、实验、实践等教学活动，确保教学质量和效果。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课程实施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通过课堂表现、作业、考试等多种方式，全面评价学生的学习情况，为指导教师提供有针对性的教学建议。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根据学生评价结果和反馈意见，及时调整教学方法和手段，提高教学效果和学生学习满意度。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学生评价与反馈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指导教师科研成果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统计指导教师在国内外学术期刊上发表的论文总数，包括核心期刊和一般期刊。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论文原创性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评估论文的影响因子、被引次数以及是否被高影响力期刊接收发表。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评估论文的创新性、研究深度和学术价值，判断是否具有较高的学术水平。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论文发表情况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课题级别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分析指导教师承担的课题项目来源，包括国家级、省部级、厅局级等。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课题经费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统计指导教师所承担课题的总经费，了解其科研经费支持情况。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课题成果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评估课题研究成果的转化和应用情况，以及是否取得显著的社会效益和经济效益。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课题研究情况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https://d.book118.com/736240051041010035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2024-09-04T22:10:22.251</cp:lastPrinted>
  <dcterms:created xsi:type="dcterms:W3CDTF">2024-09-04T14:10:22Z</dcterms:created>
  <dcterms:modified xsi:type="dcterms:W3CDTF">2024-09-04T14:10:24Z</dcterms:modified>
</cp:coreProperties>
</file>