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AF00F-34F8-4982-9AEE-2177C176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C07A8-FE6E-4306-B081-FAC6D1726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E7122-C038-4D60-826F-D4BC8293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2B736-350D-47BA-893C-D08D7ABC5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F8D3D-F644-4273-9543-43AB1116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6875D-2B0F-4F94-B409-23FC7F0F8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1F601-7F48-481C-BBC7-5891F10DD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32A32-6098-436B-9869-AFF6CF15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A42C5-ECE5-4B65-88C2-206AA63B5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6890F-DBED-41A2-9574-56075F40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BD540-1588-45A6-8C13-1832AD924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42223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消化道出血预防用药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预防消化道出血的用药原则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常用预防消化道出血的药物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预防消化道出血的用药方案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预防消化道出血的用药注意事项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消化道出血预防用药的未来展望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36" r="268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消化道出血是指消化道内血液流出并进入消化道的过程，可导致呕血、黑便等症状。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根据出血部位，消化道出血可分为上消化道出血和下消化道出血；根据出血量，可分为少量出血、中量出血和大量出血。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消化道出血的病因多种多样，包括消化性溃疡、食管胃底静脉曲张破裂、炎症性肠病等。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消化道出血的病理机制涉及血管损伤、炎症反应和免疫异常等方面，具体机制因病因不同而异。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病理机制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7496" r="1749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187" b="29187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消化道出血的临床表现因出血部位、量和速度而异，常见症状包括呕血、黑便、腹痛、血便等。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消化道出血的诊断依赖于临床病史、体格检查和实验室检查，如血常规、粪便潜血试验等。必要时可进行内镜检查以明确出血部位和原因。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预防消化道出血的用药原则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针对病因治疗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针对不同病因引起的消化道出血，选择合适的药物进行治疗。例如，对于胃溃疡出血，可以使用抑酸药和胃黏膜保护剂；对于食管胃底静脉曲张破裂出血，可以考虑使用降低门脉压力的药物。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针对病因治疗是预防消化道出血的关键，能够从根本上解决出血问题，降低复发风险。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7961" b="17961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抑酸药是预防消化道出血的重要药物之一，能够抑制胃酸分泌，降低胃内酸度，从而减少胃酸对溃疡面的刺激和腐蚀，促进溃疡愈合。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常用的抑酸药包括质子泵抑制剂（PPI）和H2受体拮抗剂，如奥美拉唑、雷贝拉唑、法莫替丁等。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90" r="30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胃黏膜保护剂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常用的胃黏膜保护剂包括硫糖铝、枸橼酸铋钾、瑞巴派特等。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胃黏膜保护剂能够增强胃黏膜的屏障功能，促进溃疡愈合，减少胃酸对溃疡面的刺激和腐蚀。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69" r="18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其他药物包括止血药、抗炎药、抗生素等，可根据具体情况选择使用。例如，对于胃溃疡合并幽门螺杆菌感染的患者，可以使用抗生素进行治疗。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在使用其他药物时，需注意药物的副作用和相互作用，避免对消化道造成进一步损害。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常用预防消化道出血的药物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强效抑制胃酸分泌，提高胃内pH值，减少胃酸对消化道黏膜的损伤。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质子泵抑制剂通过抑制胃酸分泌的关键酶，即质子泵，来强效抑制胃酸分泌，提高胃内pH值。这有助于减少胃酸对消化道黏膜的损伤，降低消化道出血的风险。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质子泵抑制剂（PPI）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抑制组胺与H₂受体结合，减少胃酸分泌，降低消化道出血风险。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H₂受体拮抗剂通过抑制组胺与H₂受体结合，减少胃酸分泌。与质子泵抑制剂相比，其作用相对较弱，但长期使用仍能有效降低消化道出血的风险。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H₂受体拮抗剂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https://d.book118.com/736242223055010041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2024-09-08T04:39:10.855</cp:lastPrinted>
  <dcterms:created xsi:type="dcterms:W3CDTF">2024-09-07T20:39:10Z</dcterms:created>
  <dcterms:modified xsi:type="dcterms:W3CDTF">2024-09-07T20:39:12Z</dcterms:modified>
</cp:coreProperties>
</file>