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DC94C-40B0-422B-B17F-F150EF54A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7B5D74-F3A3-423B-8B9F-D65D16A45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FCACB8-06C8-43EC-AD3E-3FEDF7282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ECE19F-FBEA-4DC5-BECF-64059DA5E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E4820C-68D8-4E84-B0BA-91FCD4051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5A8746-199B-4AD4-8AC2-EC599AE2FE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81E152-5909-40F7-AAF7-0E4046939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FA3155-85BB-4E35-AFF3-68C406429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CF01AE-DB73-4938-8FB1-D90C7A26E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B8E21-5843-4713-944F-964CC4122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77B48E-200D-40C4-853C-FD27D08A8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6243233224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理性使用油枪预防意外伤害加油站安全宣传手册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油枪使用注意事项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预防意外伤害措施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紧急情况下的应对措施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事故案例分析与教训总结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汽油等燃油易挥发，与空气混合后形成易燃易爆气体，遇明火或高温极易引发火灾或爆炸。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有毒有害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静电危害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燃油及其蒸气具有一定的毒性，长时间吸入或接触可能对人体造成危害。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燃油在输送过程中易产生静电，静电积聚可能引发火灾或爆炸。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加油站危险性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加油站必须遵守《中华人民共和国安全生产法》等相关法律法规，确保安全生产。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875" r="15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国家安全法规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加油站应参照行业安全标准，如《汽车加油加气站设计与施工规范》等，进行建设和运营管理。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行业安全标准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加油站应结合实际情况，制定并执行企业内部的安全管理规定和操作规程。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企业内部安全规定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培养员工的安全意识，使其认识到安全工作的重要性，自觉遵守安全规定。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安全技能培训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对员工进行安全技能培训，提高其应对突发事件和自我保护的能力。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安全演练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定期组织员工进行安全演练，提高员工应对火灾、泄漏等突发事件的实战能力。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员工安全培训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油枪使用注意事项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77" b="289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正确握持油枪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握持姿势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用右手握住油枪手柄，保持手臂自然下垂，手腕放松。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插枪角度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将油枪插入油箱口时，保持油枪与油箱口平行，避免角度过大导致漏油或损坏油箱口。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力度适中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在握持和插枪过程中，力度要适中，不要用过大的力量，以免造成伤害或损坏设备。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使用专用清洁剂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使用专用的油枪清洁剂，不要使用汽油、柴油等易燃易爆品进行清洁。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定期对油枪进行清洁，去除表面的油污和杂质，保持油枪干净。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清洁顺序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先清洁油枪外部，再清洁内部，确保油枪内外都干净无杂质。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6542" b="16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6667" b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保持油枪清洁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检查连接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在加油前，要检查油枪和油箱的连接是否紧密，如果发现漏油或连接不紧密的情况，要及时处理。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避免使用蛮力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在紧固油枪时，不要使用蛮力或工具进行敲打，以免损坏设备或造成人身伤害。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适度紧固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在连接油枪和油箱时，要确保连接紧密，但不要过度紧固，以免造成设备损坏或漏油。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避免过度紧固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预防意外伤害措施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在进入加油站工作区域时，必须佩戴合格的安全帽，以防止物体掉落或碰撞造成的头部伤害。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穿着防静电工作服，可以有效防止静电引起的火灾或爆炸。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防静电工作服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穿着具有防滑、防静电功能的防护鞋，以减少因地面湿滑或静电引起的意外。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穿戴个人防护装备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禁止吸烟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在加油站内严禁吸烟，以防止火灾或爆炸事故的发生。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禁止使用手机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在加油区域内禁止使用手机，以避免产生静电引发火灾。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加油前熄火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在加油前必须将车辆熄火，并关闭所有电器设备，以确保加油过程的安全。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遵守操作规程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在发生紧急情况时，应迅速启动应急预案，组织人员撤离并报警求助。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油品泄漏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发现油品泄漏时，应立即停止加油并报告工作人员，采取相应措施进行处理。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如果加油设备出现故障，应立即停止使用并报告维修人员进行检查和维修。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及时处理异常情况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紧急情况下的应对措施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https://d.book118.com/736243233224010044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2024-09-13T10:18:51.678</cp:lastPrinted>
  <dcterms:created xsi:type="dcterms:W3CDTF">2024-09-13T02:18:51Z</dcterms:created>
  <dcterms:modified xsi:type="dcterms:W3CDTF">2024-09-13T02:18:53Z</dcterms:modified>
</cp:coreProperties>
</file>