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B78CF-BBE9-4A9F-A530-E3C99A413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94D142-8467-4654-B20E-1635EE27C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CA1A3-1987-49AC-926E-6D34679FF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3B411D-6FCF-4A8F-96C6-40718EC81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C2301D-B308-4B46-83DE-38A46D820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76CCFC-1586-4376-B696-79201D056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6B8B7E-35F4-4691-9DB6-045846FA4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95BB1D-A96D-4DE2-91B9-3E7385606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D7D546-A188-45F5-966A-0AFE752DE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7BAD3-FDD4-4A9A-B0AF-DEE55CA4D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E7F63-1E0E-4781-B183-20BEFF697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0003301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护理文件书写规范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护理文件书写的基本要求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护理记录的书写规范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护理交接班记录的书写规范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护理文件书写中的常见问题及改进建议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971" r="1297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随着医疗技术的不断发展，对护理文件书写规范的要求也在不断提高，以适应医疗实践的需求。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护理文件是记录患者病情变化、治疗方案和护理措施的重要资料，其书写规范对于保障医疗质量和患者安全具有重要意义。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护理文件的重要性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护理文件是医疗工作的重要组成部分，是医生制定治疗方案的重要依据，也是评价护理质量的重要指标。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规范的护理文件书写有助于提高医疗工作效率，减少医疗纠纷，保障患者权益。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护理文件书写的基本要求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书写规范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文字工整、清晰，易于阅读。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使用国家法定计量单位。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使用中文书写，避免使用错别字、简化字。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书写过程中不得涂改，如需修改应保持原记录清晰可辨。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记录患者基本信息：姓名、性别、年龄、床号、住院号等。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记录护理措施：护理计划、实施过程、效果评价等。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记录患者病情状况：主诉、症状、体征、检查结果等。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记录病情变化及处理情况：如病情恶化、并发症等。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rcRect t="3583" b="358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l="18792" r="18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格式要求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按照规定的格式书写，如封面、目录、正文等。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使用规定的表格记录，如体温单、护理记录单等。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按照时间顺序记录，并注明日期和时间。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重点突出，条理清晰，层次分明。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护理记录的书写规范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护理计划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护理效果评价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记录内容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包括姓名、年龄、性别、床号、住院号等。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记录患者护理计划及实施情况，包括病情观察、护理措施、效果评价等。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记录患者入院时的病情状况、自理能力、心理状况等。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记录患者病情变化情况、护理效果评价及改进措施等。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在患者入院时完成一次记录。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在患者入院后24小时内完成一次记录，如有病情变化，应及时记录。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在患者入院后48小时内完成一次记录，并根据患者病情变化及时调整。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根据患者病情变化及时记录，至少每天一次。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记录频率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17" r="174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使用规范的护理文件书写格式，确保信息准确、完整、清晰。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使用蓝黑或黑色水笔书写，字迹工整，易于辨认。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记录应客观、真实、准确，避免主观臆断和猜测。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记录方法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护理交接班记录的书写规范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42" b="165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包括患者姓名、年龄、性别、床号、住院号等。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包括患者的生命体征、病情变化、特殊情况等。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患者病情状况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包括患者的病情观察、护理操作、用药情况等。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包括患者的饮食、休息、活动等注意事项，以及需要特别关注的事项等。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交接班内容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https://d.book118.com/737000033011006052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2024-09-25T10:31:37.324</cp:lastPrinted>
  <dcterms:created xsi:type="dcterms:W3CDTF">2024-09-25T02:31:37Z</dcterms:created>
  <dcterms:modified xsi:type="dcterms:W3CDTF">2024-09-25T02:31:39Z</dcterms:modified>
</cp:coreProperties>
</file>