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58FB8-22DA-4401-9A38-B279255C6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36CF5-9A75-4FA5-B689-A540422FA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AC63C-904A-4989-B9EF-E636AF547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B957B-CB18-406D-AD53-965A94A4D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EB8AF0-9B1E-4426-B8FA-6D093C719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E9AFF8-E41F-494A-8474-F9B06CBA5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35165-9183-4BF0-850E-0C6855FD8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AF754-1A50-42EB-B542-852D352CE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CE1A3-286B-4220-B787-DCBC8EF5E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5425A-5CC7-4D9D-810D-63FEFCC60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B3251-E92B-4F48-A2E1-1D6CDA8F0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001400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IUGRFGR胎儿宫内生长受限——妇产科学\n## 1.胎儿宫内生长受限的基本概念与病因\n### 1.1胎儿宫内生长受限的定义与分类\n### 1.2胎儿宫内生长受限的病因及危险因素\n### 1.3胎儿宫内生长受限的发生机制\n## 2.胎儿宫内生长受限的诊断与筛查\n### 2.1胎儿宫内生长受限的诊断标准与方法\n### 2.2胎儿宫内生长受限的筛查策略与流程\n### 2.3胎儿宫内生长受限的影像学诊断\n## 3.胎儿宫内生长受限的并发症与影响\n### 3.1胎儿宫内生长受限的围产期并发症\n### 3.2胎儿宫内生长受限的长期生长发育影响\n### 3.3胎儿宫内生长受限的心理与认知影响\n## 4.胎儿宫内生长受限的治疗与干预\n### 4.1胎儿宫内生长受限的药物治疗与营养干预\n### 4.2胎儿宫内生长受限的胎儿治疗与干预\n### 4.3胎儿宫内生长受限的分娩时机与方式选择\n## 5.胎儿宫内生长受限的预防与管理\n### 5.1胎儿宫内生长受限的产前预防与管理\n### 5.2胎儿宫内生长受限的产时管理与处理\n### 5.3胎儿宫内生长受限的新生儿管理与随访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800"/>
              <a:t>IUGRFGR胎儿宫内生长受限——妇产科学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胎儿宫内生长受限的基本概念与病因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组合 16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0" name="组合 169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胎儿宫内生长受限（IUGR）是指胎儿在宫内的生长速度低于其遗传潜能的生长速度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生长速度低于同孕龄正常胎儿的10个百分位数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生长速度低于同孕龄正常胎儿的2个标准差</a:t>
                </a:r>
                <a:endParaRPr/>
              </a:p>
            </p:txBody>
          </p:sp>
        </p:grpSp>
        <p:grpSp>
          <p:nvGrpSpPr>
            <p:cNvPr id="173" name="组合 172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IUGR的分类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均称型IUGR：胎儿各生长参数均低于正常值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不均称型IUGR：胎儿部分生长参数低于正常值，如头围、腹围等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胎儿宫内生长受限的定义与分类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遗传因素：如染色体异常、基因突变等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母体因素：如母亲年龄、营养不良、慢性疾病等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胎盘因素：如胎盘功能不全、胎盘早剥等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胎儿因素：如胎儿畸形、多胎等</a:t>
                </a:r>
                <a:endParaRPr/>
              </a:p>
            </p:txBody>
          </p:sp>
          <p:sp>
            <p:nvSpPr>
              <p:cNvPr id="1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孕妇年龄较大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孕妇吸烟、饮酒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孕妇患有高血压、糖尿病等慢性疾病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孕妇营养不良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胎盘位置异常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胎儿性别为男</a:t>
                </a:r>
                <a:endParaRPr/>
              </a:p>
            </p:txBody>
          </p:sp>
          <p:sp>
            <p:nvSpPr>
              <p:cNvPr id="1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胎儿宫内生长受限的病因及危险因素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胎儿宫内生长受限的发生机制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组合 19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3" name="组合 19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胎盘功能不全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胎盘血流灌注不足，影响胎儿的营养供应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胎盘激素分泌异常，影响胎儿的生长发育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8" name="组合 19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胎儿基因或染色体异常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某些基因或染色体的异常可能导致胎儿生长受限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遗传因素可能使胎儿更容易受到环境因素的影响，导致生长受限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3" name="组合 20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胎儿生长环境因素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缺氧、感染等不良环境可能影响胎儿的生长发育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孕妇的营养状况、生活习惯等也可能影响胎儿的生长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胎儿宫内生长受限的诊断与筛查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生长速度低于同孕龄正常胎儿的10个百分位数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生长速度低于同孕龄正常胎儿的2个标准差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定期产检：通过测量宫高、腹围、体重等指标，评估胎儿生长情况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B超检查：观察胎儿各生长参数的测量值，评估胎儿生长情况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胎儿监护：监测胎儿心率、胎动等指标，评估胎儿宫内状况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胎儿宫内生长受限的诊断标准与方法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筛查策略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早期筛查：孕11周至13周+6天进行B超检查，测量胎儿颈项透明层（NT）厚度，评估胎儿生长潜能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中期筛查：孕18周至24周进行B超检查，观察胎儿各生长参数，评估胎儿生长情况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晚期筛查：孕32周至36周进行B超检查，评估胎儿生长情况，确定分娩时机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筛查流程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孕妇定期产检，监测胎儿宫内状况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B超检查发现胎儿生长受限迹象时，进行进一步检查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根据检查结果，制定治疗方案，密切监测胎儿宫内状况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胎儿宫内生长受限的筛查策略与流程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胎儿宫内生长受限的影像学诊断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组合 2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组合 24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B超检查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观察胎儿各生长参数，如双顶径、腹围、股骨长等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评估胎儿生长情况，发现生长受限迹象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组合 25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胎儿MRI检查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更清晰地观察胎儿解剖结构，评估胎儿生长情况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发现胎儿畸形、水肿等异常情况，指导临床治疗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胎儿宫内生长受限的并发症与影响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缺氧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胎儿宫内生长受限可能导致胎儿缺氧，影响胎儿神经系统发育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严重时可能导致胎儿死亡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窒息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胎儿宫内生长受限可能导致胎儿出生时窒息，影响新生儿神经系统发育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产伤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胎儿宫内生长受限可能导致难产，增加胎儿产伤的风险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胎儿宫内生长受限的围产期并发症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https://d.book118.com/737000140025006043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IUGRFGR胎儿宫内生长受限——妇产科学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2024-09-16T20:52:09.592</cp:lastPrinted>
  <dcterms:created xsi:type="dcterms:W3CDTF">2024-09-16T12:52:09Z</dcterms:created>
  <dcterms:modified xsi:type="dcterms:W3CDTF">2024-09-16T12:52:11Z</dcterms:modified>
</cp:coreProperties>
</file>