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80FC-6457-4698-BABF-EAFA3AB4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F9F84-1B3A-48B3-AF8C-83B7A4220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F5B26-8061-42D8-8A3A-37F661B60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56A90-B182-4F65-8F74-610E51F43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B846D-C6E6-480A-A2BD-330EB0D0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67B6D-E0DE-4679-BC9F-05CAF6017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DA807-AB89-404D-88AE-8C0E9FD93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AE05A-54A9-4C7F-AF6F-7FE379B2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FB888-CFA2-4136-A82A-3F50D056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C4A43-3A64-49A5-9B40-6EEC58607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8EFFB-343E-497B-A001-DE87F72D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05031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眼科门诊护理培训课件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眼科门诊服务流程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护理人员素质与沟通技巧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眼科门诊安全与防护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当前眼科门诊护理人员存在技能和服务水平参差不齐的问题，需要统一培训提升整体水平。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随着眼科疾病患者的增多，对眼科门诊护理的需求日益增长。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86" r="1788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提高眼科门诊护理人员的专业技能和服务水平。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增强护理人员对眼科疾病的认识和应对能力。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培养护理人员的团队协作和沟通能力，提升整体服务质量。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光线通过角膜、晶状体等折射后落在视网膜上，形成物像，再通过视觉传导通路传递到大脑皮层，形成视觉。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包括眼睑、结膜、泪器、眼外肌等，对眼球起到保护、运动和分泌等作用。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包括角膜、虹膜、晶状体、视网膜等结构，是视觉形成的关键部位。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容纳眼球及附属器的骨性腔室，对眼球起到支撑和保护作用。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眼附属器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视觉传导通路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眼睛的生理结构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眼内压升高，导致视神经损伤和视野缺损。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晶状体混浊，影响光线进入眼内，导致视力下降。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由于角膜、晶状体等折射面的曲率不一致，导致物像在视网膜上形成模糊的影像。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由于眼球前后轴过长或角膜、晶状体的曲率过大，导致远处物体成像在视网膜前面。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由于眼球前后轴过短或角膜、晶状体的曲率过小，导致近处物体成像在视网膜后面。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通过视力表检查患者的远视力和近视力，了解患者视力状况。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利用裂隙灯观察角膜、晶状体、前房等结构，发现病变并进行诊断。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裂隙灯检查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通过眼底镜观察视网膜、视神经等结构，了解眼底病变情况。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测量眼球内部的压力，协助诊断青光眼等疾病。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眼压测量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眼科检查与诊断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定期为患者清洁眼部，保持眼部卫生，预防感染。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眼睑护理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泪道护理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46" r="116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正确清洁眼睑，避免眼睑炎症和感染。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保持泪道通畅，预防泪道感染。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32" r="51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56" b="29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给药与滴眼液的使用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滴眼液使用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正确使用滴眼液，确保药物有效作用于眼部。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眼药膏涂抹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正确涂抹眼药膏，避免药物进入鼻腔或口腔。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给药时间与频率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遵循医生指示，正确掌握给药时间和频率。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定期为患者进行视力检查，记录视力变化情况。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根据患者情况，协助医生进行验光和配镜工作。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验光与配镜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了解不同矫正方法，如眼镜、隐形眼镜和手术等，并根据患者情况提供合适建议。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视力检查与矫正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眼科门诊服务流程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34" r="302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热情接待患者，询问患者需求，提供必要的帮助和指导。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详细了解患者的眼部症状、病史和用药情况，为后续检查和诊断提供依据。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患者接待与问诊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https://d.book118.com/737005031114006031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2024-09-03T22:08:07.990</cp:lastPrinted>
  <dcterms:created xsi:type="dcterms:W3CDTF">2024-09-03T14:08:08Z</dcterms:created>
  <dcterms:modified xsi:type="dcterms:W3CDTF">2024-09-03T14:08:10Z</dcterms:modified>
</cp:coreProperties>
</file>