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0A78F-3436-4B86-AE13-842F0DC1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851FA-9CDE-4F3D-ACD8-3285C17D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9D08A-683A-47E0-874B-12A57E54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8F4C4-7C0E-4276-8EAB-80CCED3E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67448-26C7-46C1-9156-4C98C047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7E119-9C7A-41E0-AC1F-0B20FD5A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9FB3D-7C78-4954-A987-0DA27A6BD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228E2-2920-48F0-B0F3-0C9B9925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78A0B-97A3-4594-B1A6-B0B207C21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950BC-8BFA-4950-8C5E-CA68E113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BF444-1BE0-44D2-990B-2913E6ED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0011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护理教育工作汇报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护理教育存在的问题与挑战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总结护理教育工作的进展情况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提出改进和优化建议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当前护理教育行业的现状和发展趋势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学校和医院对护理教育的需求和期望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护理教育工作的特点和难点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护理教育体系概况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介绍当前护理教育体系的构成，包括高等教育、职业教育、继续教育等不同层次的教育形式。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护理教育体系的发展历程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阐述护理教育体系从起步、发展到成熟的过程，以及在发展过程中遇到的主要问题和解决方案。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护理教育体系的未来展望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分析护理教育体系未来的发展趋势，如与国际接轨、信息化技术的应用等。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介绍护理教育课程设置的基本原则，如科学性、实用性、系统性等。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列举护理教育的主要课程，如基础护理学、临床护理学、护理心理学等。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分析护理教育的课程结构，包括必修课、选修课、实践环节等，以及各部分在整个课程体系中的地位和作用。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介绍护理教育师资队伍的规模、结构、水平等情况。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教师资格认证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阐述护理教育教师的资格认证标准和程序，以及教师职业发展的途径和政策支持。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分析如何对护理教育教师的教学质量进行评估和监督，以及评估结果的应用和反馈机制。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护理教育师资力量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护理专业毕业生主要就业于医院、社区卫生服务中心、养老机构等医疗护理相关领域，体现了护理教育的专业性和实用性。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护理专业毕业生就业率达到95%以上，表明护理教育在提高学生就业竞争力方面取得了显著成果。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就业层次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护理专业毕业生就业层次较高，多数就职于三级医院和高等医学院校附属医院，表明护理教育培养的人才质量得到了社会的认可。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护理专业毕业生就业情况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https://d.book118.com/737010011153006034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2024-09-08T21:55:59.175</cp:lastPrinted>
  <dcterms:created xsi:type="dcterms:W3CDTF">2024-09-08T13:55:59Z</dcterms:created>
  <dcterms:modified xsi:type="dcterms:W3CDTF">2024-09-08T13:56:01Z</dcterms:modified>
</cp:coreProperties>
</file>