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56C3E-6766-4B1E-B64C-00F6FD3E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26107-2298-46AA-BDD0-9C1449F7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DFA46-6C03-4C76-B705-87EA7996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AC87C-49A2-4D5C-BE27-26667FB8E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90224-9502-44B8-9F92-A6C91B4E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195C9-7D67-42A3-80A4-A23F2EEF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C9970-53D7-46B0-8DA1-5C39CA3E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6D6FB-F6B7-4BCC-83DF-26463F38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0B252-24C8-4950-89FC-10A92D9A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3C363-F64A-4C5B-85FE-39436B8F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9678C-0F75-4CF0-89EF-7E3A6F71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0016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护理教育学相关课程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护理教育学的主要课程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护理教育学的教学方法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护理教育学的理论基础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详细描述：护理教育学是研究护理领域教育的学科，旨在培养具备专业知识和技能的护理人才，以提供高质量的护理服务。其特点包括实践性、综合性、人文关怀和跨学科性。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护理教育学的发展历程可以追溯到20世纪初，随着护理实践的发展和人们对护理教育的关注，护理教育学逐渐成为一门独立的学科。其发展经历了从传统教育模式向现代教育的转变，强调以学生为中心，注重实践能力的培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理论基础与研究方法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理论基础包括教育学、心理学、社会学、医学等学科的理论，为护理教育提供指导。其研究方法主要包括实证研究和质性研究，通过科学的方法对护理教育领域的问题进行深入研究，以推动护理教育学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护理教育学的理论基础与研究方法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护理教育学的主要课程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护理教育心理学是护理教育学中的重要课程之一，主要研究护理教育过程中的心理现象和心理规律。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护理教育心理学关注学习理论、记忆与遗忘、思维与创造、动机与行为等方面的心理机制，以及如何运用心理学原理和方法提高护理教育的质量和效果。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护理教育心理学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护理社会学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护理社会学通过分析护理实践中的社会结构、文化背景、人际关系等，揭示护理实践与社会现象之间的互动关系，为提高护理服务质量提供理论支持和实践指导。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护理社会学是研究护理实践中社会现象和问题的学科，关注护理人员的社会地位、角色冲突以及护理工作的社会价值。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护理伦理学是探讨护理实践中道德问题的学科，关注护理人员的道德责任和行为规范。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护理伦理学通过研究道德原则、伦理理论、伦理决策等方面的知识，培养护理人员的道德素养和伦理意识，以保障患者的权益和尊严。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7" r="16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护理管理学是研究护理组织管理、人力资源管理、质量管理等方面的学科，旨在提高护理工作的效率和质量。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护理管理学涉及护理组织结构、人员招聘与培训、绩效评估、质量控制等方面的知识，为护理人员提供管理理论和实践指导，以实现护理工作的科学化和规范化。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护理研究方法是一门探讨如何进行有效的护理研究的学科，涉及研究设计、数据收集与分析等方面的知识。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护理研究方法关注研究方法的科学性和严谨性，培养护理人员的研究思维和实践能力，为推动护理学科的发展提供科学依据。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https://d.book118.com/737010016153006034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2024-09-08T21:55:59.562</cp:lastPrinted>
  <dcterms:created xsi:type="dcterms:W3CDTF">2024-09-08T13:55:59Z</dcterms:created>
  <dcterms:modified xsi:type="dcterms:W3CDTF">2024-09-08T13:56:01Z</dcterms:modified>
</cp:coreProperties>
</file>