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C146C4-7998-451B-BCE2-713019803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CEDDE-A32D-401B-9E02-F9D0063AE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97D2D3-2666-4239-B301-BDC998B3A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02544A-656E-4FE5-A5B5-2884D9DDF1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7C8291-00C5-40FE-90A7-D3691FE2F7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12FFAB-6118-46D2-BFCC-359F027A95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2CC57B-34ED-4627-8703-E0FA2E9E8F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7997FA-9FCF-46DA-98D5-C9D003057B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7DEE4B-B9CD-4877-A4EA-307ECC4F80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E2508-2A8B-4473-82BF-FE06878AF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E2F20-4DDE-4ADB-B9B0-5D1986ADE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1215402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光波干涉的条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光波干涉的基本概念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光波干涉的原理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光波干涉的应用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光波干涉的实验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光波干涉的特性与现象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光波干涉与其他光学现象的关系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光波干涉的基本概念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743" r="237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883" r="3288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光的波动性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光的波动性可以通过光的干涉、衍射等现象进行验证，是光的基本属性之一。</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光的波动性是指光在空间中传播时，其振幅和相位随时间和空间的变化而变化，表现出类似波动的特性。</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0134" b="3013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光的干涉现象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光的干涉是指两束或多束相干光波在空间某些区域相遇时，相互叠加产生明暗相间的干涉条纹的现象。</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干涉现象是光波动性的重要表现之一，是光学领域中研究光波传播特性的重要手段之一。</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参与干涉的两束光波必须具有相同的频率、振动方向和相位关系，即相干性。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相干性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451" r="1245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平行性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83" r="13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稳定性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参与干涉的两束光波必须沿平行方向传播，以保证光程差的一致性。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参与干涉的光波必须在相对稳定的条件下传播，以避免外界干扰对干涉现象的影响。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干涉的条件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光波干涉的原理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750" r="28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光的相干性是指光波在空间不同点上具有相同的振动方向和相位关系。当两束或多束相干光波相遇时，它们会相互叠加，产生干涉现象。</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相干性取决于光波的频率、波长和相位差。只有当光波具有相同的频率、波长和相位差时，它们才会产生干涉。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光的相干性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光的干涉是指两束或多束相干光波在空间某一点相遇时，它们的光程差会导致光强的变化，形成明暗相间的干涉条纹。</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干涉条纹的形状和分布取决于光波的波长、相位差和光程差。当光程差为半波长的偶数倍时，光强达到最大值，形成明条纹；当光程差为半波长的奇数倍时，光强达到最小值，形成暗条纹。</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光的干涉原理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干涉条纹的形成是光波相干叠加的结果。当两束或多束相干光波在空间某一点相遇时，它们的光程差会导致光强的变化，形成明暗相间的干涉条纹。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干涉条纹的形状和分布取决于光波的波长、相位差和光程差。通过调整光波的相位差和光程差，可以改变干涉条纹的形状和分布。</a:t>
            </a:r>
          </a:p>
        </p:txBody>
      </p:sp>
      <p:pic>
        <p:nvPicPr>
          <p:cNvPr id="6" name="Picture 6"/>
          <p:cNvPicPr>
            <a:picLocks noChangeAspect="1"/>
          </p:cNvPicPr>
          <p:nvPr/>
        </p:nvPicPr>
        <p:blipFill>
          <a:blip r:embed="rId2"/>
          <a:srcRect t="17776" b="1777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418" b="1041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干涉条纹在光学实验、测量技术和光学器件等领域有广泛的应用，如光学干涉仪、干涉滤镜和干涉显微镜等。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干涉条纹的形成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光波干涉的应用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光学干涉仪</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迈克尔逊干涉仪</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利用分束镜将一束光分为两束，通过反射镜反射后重新在分束镜相遇，产生干涉现象。主要用于长度和折射率的测量。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泰伯干涉仪</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通过在单模光纤中引入两个不同长度的路径，产生干涉现象。常用于光纤传感和光学信号处理。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马赫-曾德尔干涉仪</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由两个反射镜和一个分束器组成，产生多光束干涉。主要用于光谱分析和量子光学实验。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傅里叶变换干涉光谱技术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通过迈克尔逊干涉仪将光源发出的宽带光分成多束干涉，再通过傅里叶变换分析干涉图谱，得到光谱信息。广泛应用于气体和液体的成分分析和浓度测量。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光学多普勒干涉技术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利用多普勒效应测量光频移动，通过干涉仪产生干涉现象，用于测量气体和液体的流速、振动和温度等物理量。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干涉光谱技术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https://d.book118.com/737012154021006026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2024-08-31T00:57:01.615</cp:lastPrinted>
  <dcterms:created xsi:type="dcterms:W3CDTF">2024-08-30T16:57:01Z</dcterms:created>
  <dcterms:modified xsi:type="dcterms:W3CDTF">2024-08-30T16:57:03Z</dcterms:modified>
</cp:coreProperties>
</file>