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1" r:id="rId2"/>
  </p:sldMasterIdLst>
  <p:notesMasterIdLst>
    <p:notesMasterId r:id="rId3"/>
  </p:notesMasterIdLst>
  <p:sldIdLst>
    <p:sldId id="259" r:id="rId4"/>
    <p:sldId id="262" r:id="rId5"/>
    <p:sldId id="265" r:id="rId6"/>
    <p:sldId id="268" r:id="rId7"/>
    <p:sldId id="271" r:id="rId8"/>
    <p:sldId id="273"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85.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8630" name="幻灯片图像占位符 1"/>
          <p:cNvSpPr>
            <a:spLocks noGrp="1" noRot="1" noChangeAspect="1"/>
          </p:cNvSpPr>
          <p:nvPr>
            <p:ph type="sldImg"/>
          </p:nvPr>
        </p:nvSpPr>
        <p:spPr/>
      </p:sp>
      <p:sp>
        <p:nvSpPr>
          <p:cNvPr id="1048632" name="备注占位符 2"/>
          <p:cNvSpPr>
            <a:spLocks noGrp="1"/>
          </p:cNvSpPr>
          <p:nvPr>
            <p:ph type="body" idx="1"/>
          </p:nvPr>
        </p:nvSpPr>
        <p:spPr/>
        <p:txBody>
          <a:bodyPr/>
          <a:lstStyle/>
          <a:p>
            <a:endParaRPr lang="zh-CN" altLang="en-US"/>
          </a:p>
        </p:txBody>
      </p:sp>
      <p:sp>
        <p:nvSpPr>
          <p:cNvPr id="104863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D2DC6A-B41A-4535-80F5-7CCDC6B99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F1756-9FF2-4AB4-89F2-D62F33EAF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D21FD0-AEE0-4DDE-8B33-5CDFB13B0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A35621-D2E4-491B-8EA0-1214A6137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1E5E99-3556-4BDA-927E-9D1971DED6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0AE75A-FC2B-43E5-8207-9451603F79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1F68D9-C66A-4A46-81D2-A0B056D4EA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A9B0F-56AC-4AE6-A9C9-A68AFFF58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781BF8-CF7F-4C04-90FF-D8C40FF8D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B3D83-9F19-4B9E-9ABA-29D401F4F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88B5C-D663-41A7-8A32-B21735799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2024/1/20</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2024/1/20</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2024/1/20</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p>
          <a:p>
            <a:pPr marR="0" lvl="1" fontAlgn="auto">
              <a:lnSpc>
                <a:spcPct val="120000"/>
              </a:lnSpc>
              <a:spcBef>
                <a:spcPts val="1200"/>
              </a:spcBef>
              <a:spcAft>
                <a:spcPct val="0"/>
              </a:spcAft>
              <a:buClr>
                <a:schemeClr val="accent1"/>
              </a:buClr>
              <a:buChar char="●"/>
              <a:tabLst>
                <a:tab pos="1609725"/>
              </a:tabLst>
            </a:pPr>
            <a:r>
              <a:rPr lang="zh-CN" altLang="en-US"/>
              <a:t>二级</a:t>
            </a:r>
          </a:p>
          <a:p>
            <a:pPr marR="0" lvl="2" fontAlgn="auto">
              <a:lnSpc>
                <a:spcPct val="120000"/>
              </a:lnSpc>
              <a:spcBef>
                <a:spcPts val="1200"/>
              </a:spcBef>
              <a:spcAft>
                <a:spcPct val="0"/>
              </a:spcAft>
              <a:buClr>
                <a:schemeClr val="accent1"/>
              </a:buClr>
              <a:buChar char="●"/>
            </a:pPr>
            <a:r>
              <a:rPr lang="zh-CN" altLang="en-US"/>
              <a:t>三级</a:t>
            </a:r>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p>
          <a:p>
            <a:pPr marR="0" lvl="4" fontAlgn="auto">
              <a:lnSpc>
                <a:spcPct val="120000"/>
              </a:lnSpc>
              <a:spcBef>
                <a:spcPts val="1200"/>
              </a:spcBef>
              <a:spcAft>
                <a:spcPct val="0"/>
              </a:spcAft>
              <a:buClr>
                <a:schemeClr val="accent1"/>
              </a:buClr>
            </a:pPr>
            <a:r>
              <a:rPr lang="zh-CN" altLang="en-US"/>
              <a:t>五级</a:t>
            </a:r>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notesSlide" Target="../notesSlides/notesSlide1.xml" /><Relationship Id="rId20" Type="http://schemas.openxmlformats.org/officeDocument/2006/relationships/tags" Target="../tags/tag151.xml" /><Relationship Id="rId21" Type="http://schemas.openxmlformats.org/officeDocument/2006/relationships/tags" Target="../tags/tag152.xml" /><Relationship Id="rId22" Type="http://schemas.openxmlformats.org/officeDocument/2006/relationships/tags" Target="../tags/tag153.xml" /><Relationship Id="rId23" Type="http://schemas.openxmlformats.org/officeDocument/2006/relationships/tags" Target="../tags/tag154.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1501120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910" name="标题 10"/>
          <p:cNvSpPr>
            <a:spLocks noGrp="1"/>
          </p:cNvSpPr>
          <p:nvPr>
            <p:ph type="title" idx="2"/>
            <p:custDataLst>
              <p:tags r:id="rId3"/>
            </p:custDataLst>
          </p:nvPr>
        </p:nvSpPr>
        <p:spPr/>
        <p:txBody>
          <a:bodyPr>
            <a:normAutofit fontScale="96667"/>
          </a:bodyPr>
          <a:lstStyle/>
          <a:p>
            <a:r>
              <a:rPr lang="zh-CN" altLang="en-US">
                <a:solidFill>
                  <a:schemeClr val="tx1"/>
                </a:solidFill>
              </a:rPr>
              <a:t>目录</a:t>
            </a:r>
          </a:p>
        </p:txBody>
      </p:sp>
      <p:sp>
        <p:nvSpPr>
          <p:cNvPr id="1048912" name="文本占位符 17"/>
          <p:cNvSpPr>
            <a:spLocks noGrp="1"/>
          </p:cNvSpPr>
          <p:nvPr>
            <p:ph type="body" idx="1"/>
            <p:custDataLst>
              <p:tags r:id="rId4"/>
            </p:custDataLst>
          </p:nvPr>
        </p:nvSpPr>
        <p:spPr/>
        <p:txBody>
          <a:bodyPr/>
          <a:lstStyle/>
          <a:p>
            <a:r>
              <a:rPr lang="zh-CN" altLang="en-US"/>
              <a:t>CONTENTS</a:t>
            </a:r>
          </a:p>
        </p:txBody>
      </p:sp>
      <p:sp>
        <p:nvSpPr>
          <p:cNvPr id="1048914"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p>
        </p:txBody>
      </p:sp>
      <p:sp>
        <p:nvSpPr>
          <p:cNvPr id="1048918"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添加目录标题</a:t>
            </a:r>
          </a:p>
        </p:txBody>
      </p:sp>
      <p:sp>
        <p:nvSpPr>
          <p:cNvPr id="1048920"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p>
        </p:txBody>
      </p:sp>
      <p:sp>
        <p:nvSpPr>
          <p:cNvPr id="1048924"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建筑工地施工建筑防腐工程概述</a:t>
            </a:r>
          </a:p>
        </p:txBody>
      </p:sp>
      <p:sp>
        <p:nvSpPr>
          <p:cNvPr id="1048926"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p>
        </p:txBody>
      </p:sp>
      <p:sp>
        <p:nvSpPr>
          <p:cNvPr id="1048930"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建筑工地施工建筑防腐工程实施步骤</a:t>
            </a:r>
          </a:p>
        </p:txBody>
      </p:sp>
      <p:sp>
        <p:nvSpPr>
          <p:cNvPr id="1048932"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p>
        </p:txBody>
      </p:sp>
      <p:sp>
        <p:nvSpPr>
          <p:cNvPr id="104893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建筑工地施工建筑防腐工程案例分析</a:t>
            </a:r>
          </a:p>
        </p:txBody>
      </p:sp>
      <p:sp>
        <p:nvSpPr>
          <p:cNvPr id="1048938"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p>
        </p:txBody>
      </p:sp>
      <p:sp>
        <p:nvSpPr>
          <p:cNvPr id="104894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fontScale="8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建筑工地施工建筑防腐工程常见问题与解决方案</a:t>
            </a:r>
          </a:p>
        </p:txBody>
      </p:sp>
      <p:sp>
        <p:nvSpPr>
          <p:cNvPr id="1048944"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p>
        </p:txBody>
      </p:sp>
      <p:sp>
        <p:nvSpPr>
          <p:cNvPr id="104894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建筑工地施工建筑防腐工程未来发展趋势</a:t>
            </a:r>
          </a:p>
        </p:txBody>
      </p:sp>
    </p:spTree>
    <p:custDataLst>
      <p:tags r:id="rId2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010" name="文本占位符 4"/>
          <p:cNvSpPr>
            <a:spLocks noGrp="1"/>
          </p:cNvSpPr>
          <p:nvPr>
            <p:ph type="body" idx="5"/>
            <p:custDataLst>
              <p:tags r:id="rId2"/>
            </p:custDataLst>
          </p:nvPr>
        </p:nvSpPr>
        <p:spPr/>
        <p:txBody>
          <a:bodyPr>
            <a:normAutofit fontScale="93750" lnSpcReduction="20000"/>
          </a:bodyPr>
          <a:lstStyle/>
          <a:p>
            <a:r>
              <a:rPr lang="zh-CN" altLang="en-US"/>
              <a:t>PART 01</a:t>
            </a:r>
          </a:p>
        </p:txBody>
      </p:sp>
      <p:sp>
        <p:nvSpPr>
          <p:cNvPr id="1049012" name="标题 14"/>
          <p:cNvSpPr>
            <a:spLocks noGrp="1"/>
          </p:cNvSpPr>
          <p:nvPr>
            <p:ph type="title" idx="4"/>
            <p:custDataLst>
              <p:tags r:id="rId3"/>
            </p:custDataLst>
          </p:nvPr>
        </p:nvSpPr>
        <p:spPr/>
        <p:txBody>
          <a:bodyPr/>
          <a:lstStyle/>
          <a:p>
            <a:r>
              <a:rPr lang="zh-CN" altLang="en-US"/>
              <a:t>添加章节标题</a:t>
            </a: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086" name="文本占位符 4"/>
          <p:cNvSpPr>
            <a:spLocks noGrp="1"/>
          </p:cNvSpPr>
          <p:nvPr>
            <p:ph type="body" idx="5"/>
            <p:custDataLst>
              <p:tags r:id="rId2"/>
            </p:custDataLst>
          </p:nvPr>
        </p:nvSpPr>
        <p:spPr/>
        <p:txBody>
          <a:bodyPr>
            <a:normAutofit fontScale="93750" lnSpcReduction="20000"/>
          </a:bodyPr>
          <a:lstStyle/>
          <a:p>
            <a:r>
              <a:rPr lang="zh-CN" altLang="en-US"/>
              <a:t>PART 02</a:t>
            </a:r>
          </a:p>
        </p:txBody>
      </p:sp>
      <p:sp>
        <p:nvSpPr>
          <p:cNvPr id="1049088" name="标题 14"/>
          <p:cNvSpPr>
            <a:spLocks noGrp="1"/>
          </p:cNvSpPr>
          <p:nvPr>
            <p:ph type="title" idx="4"/>
            <p:custDataLst>
              <p:tags r:id="rId3"/>
            </p:custDataLst>
          </p:nvPr>
        </p:nvSpPr>
        <p:spPr/>
        <p:txBody>
          <a:bodyPr>
            <a:normAutofit fontScale="90000"/>
          </a:bodyPr>
          <a:lstStyle/>
          <a:p>
            <a:r>
              <a:rPr lang="zh-CN" altLang="en-US"/>
              <a:t>建筑工地施工建筑防腐工程概述</a:t>
            </a: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162" name="标题 1"/>
          <p:cNvSpPr>
            <a:spLocks noGrp="1"/>
          </p:cNvSpPr>
          <p:nvPr>
            <p:ph type="title" idx="3"/>
          </p:nvPr>
        </p:nvSpPr>
        <p:spPr/>
        <p:txBody>
          <a:bodyPr>
            <a:normAutofit fontScale="93750"/>
          </a:bodyPr>
          <a:lstStyle/>
          <a:p>
            <a:r>
              <a:rPr lang="zh-CN" altLang="en-US"/>
              <a:t>定义和重要性</a:t>
            </a:r>
          </a:p>
        </p:txBody>
      </p:sp>
      <p:sp>
        <p:nvSpPr>
          <p:cNvPr id="1049164"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66"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建筑工地施工建筑防腐工程是指通过一系列措施对建筑物进行保护，防止其受到腐蚀和损坏的过程。</a:t>
            </a:r>
          </a:p>
        </p:txBody>
      </p:sp>
      <p:sp>
        <p:nvSpPr>
          <p:cNvPr id="1049168"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70"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72"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建筑工地施工建筑防腐工程对于延长建筑物的使用寿命、保障建筑物的安全性和美观性具有重要意义。</a:t>
            </a:r>
          </a:p>
        </p:txBody>
      </p:sp>
      <p:sp>
        <p:nvSpPr>
          <p:cNvPr id="1049174"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76"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78"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建筑工地施工建筑防腐工程可以有效地防止建筑物受到自然环境和人为因素的侵蚀，从而避免造成经济损失和安全隐患。</a:t>
            </a:r>
          </a:p>
        </p:txBody>
      </p:sp>
      <p:sp>
        <p:nvSpPr>
          <p:cNvPr id="1049180"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82"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84"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建筑工地施工建筑防腐工程是建筑物维护和保养的重要环节，对于保持建筑物的价值和功能具有不可替代的作用。</a:t>
            </a:r>
          </a:p>
        </p:txBody>
      </p:sp>
      <p:sp>
        <p:nvSpPr>
          <p:cNvPr id="1049186"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244" name="标题 1"/>
          <p:cNvSpPr>
            <a:spLocks noGrp="1"/>
          </p:cNvSpPr>
          <p:nvPr>
            <p:ph type="title" idx="3"/>
          </p:nvPr>
        </p:nvSpPr>
        <p:spPr/>
        <p:txBody>
          <a:bodyPr>
            <a:normAutofit fontScale="93750"/>
          </a:bodyPr>
          <a:lstStyle/>
          <a:p>
            <a:r>
              <a:rPr lang="zh-CN" altLang="en-US"/>
              <a:t>常见防腐方法</a:t>
            </a:r>
          </a:p>
        </p:txBody>
      </p:sp>
      <p:sp>
        <p:nvSpPr>
          <p:cNvPr id="1049246" name="圆角矩形 26"/>
          <p:cNvSpPr/>
          <p:nvPr>
            <p:custDataLst>
              <p:tags r:id="rId2"/>
            </p:custDataLst>
          </p:nvPr>
        </p:nvSpPr>
        <p:spPr>
          <a:xfrm>
            <a:off x="60833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48" name="圆角矩形 28"/>
          <p:cNvSpPr/>
          <p:nvPr>
            <p:custDataLst>
              <p:tags r:id="rId3"/>
            </p:custDataLst>
          </p:nvPr>
        </p:nvSpPr>
        <p:spPr>
          <a:xfrm>
            <a:off x="610871"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50" name="文本框 31"/>
          <p:cNvSpPr txBox="1"/>
          <p:nvPr>
            <p:custDataLst>
              <p:tags r:id="rId4"/>
            </p:custDataLst>
          </p:nvPr>
        </p:nvSpPr>
        <p:spPr>
          <a:xfrm>
            <a:off x="763306" y="2204989"/>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涂层防腐：在建筑表面涂抹防腐蚀涂料，如油漆、沥青等，以隔离腐蚀介质。</a:t>
            </a:r>
          </a:p>
        </p:txBody>
      </p:sp>
      <p:sp>
        <p:nvSpPr>
          <p:cNvPr id="1049252" name="圆角矩形 29"/>
          <p:cNvSpPr/>
          <p:nvPr>
            <p:custDataLst>
              <p:tags r:id="rId5"/>
            </p:custDataLst>
          </p:nvPr>
        </p:nvSpPr>
        <p:spPr>
          <a:xfrm>
            <a:off x="3400437"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54" name="圆角矩形 32"/>
          <p:cNvSpPr/>
          <p:nvPr>
            <p:custDataLst>
              <p:tags r:id="rId6"/>
            </p:custDataLst>
          </p:nvPr>
        </p:nvSpPr>
        <p:spPr>
          <a:xfrm>
            <a:off x="3402977"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56" name="文本框 34"/>
          <p:cNvSpPr txBox="1"/>
          <p:nvPr>
            <p:custDataLst>
              <p:tags r:id="rId7"/>
            </p:custDataLst>
          </p:nvPr>
        </p:nvSpPr>
        <p:spPr>
          <a:xfrm>
            <a:off x="3557953"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电化学防腐：利用电化学原理，对建筑结构进行阴极保护或电化学防腐处理。</a:t>
            </a:r>
          </a:p>
        </p:txBody>
      </p:sp>
      <p:sp>
        <p:nvSpPr>
          <p:cNvPr id="1049258" name="圆角矩形 3"/>
          <p:cNvSpPr/>
          <p:nvPr>
            <p:custDataLst>
              <p:tags r:id="rId8"/>
            </p:custDataLst>
          </p:nvPr>
        </p:nvSpPr>
        <p:spPr>
          <a:xfrm>
            <a:off x="6192543"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60" name="圆角矩形 4"/>
          <p:cNvSpPr/>
          <p:nvPr>
            <p:custDataLst>
              <p:tags r:id="rId9"/>
            </p:custDataLst>
          </p:nvPr>
        </p:nvSpPr>
        <p:spPr>
          <a:xfrm>
            <a:off x="6195084"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62" name="文本框 5"/>
          <p:cNvSpPr txBox="1"/>
          <p:nvPr>
            <p:custDataLst>
              <p:tags r:id="rId10"/>
            </p:custDataLst>
          </p:nvPr>
        </p:nvSpPr>
        <p:spPr>
          <a:xfrm>
            <a:off x="6349425"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耐腐蚀材料：使用耐腐蚀材料，如耐腐蚀钢板、耐腐蚀混凝土等，来提高建筑的耐腐蚀性能。</a:t>
            </a:r>
          </a:p>
        </p:txBody>
      </p:sp>
      <p:sp>
        <p:nvSpPr>
          <p:cNvPr id="1049264" name="圆角矩形 8"/>
          <p:cNvSpPr/>
          <p:nvPr>
            <p:custDataLst>
              <p:tags r:id="rId11"/>
            </p:custDataLst>
          </p:nvPr>
        </p:nvSpPr>
        <p:spPr>
          <a:xfrm>
            <a:off x="898465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66" name="圆角矩形 9"/>
          <p:cNvSpPr/>
          <p:nvPr>
            <p:custDataLst>
              <p:tags r:id="rId12"/>
            </p:custDataLst>
          </p:nvPr>
        </p:nvSpPr>
        <p:spPr>
          <a:xfrm>
            <a:off x="8987190"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68" name="文本框 10"/>
          <p:cNvSpPr txBox="1"/>
          <p:nvPr>
            <p:custDataLst>
              <p:tags r:id="rId13"/>
            </p:custDataLst>
          </p:nvPr>
        </p:nvSpPr>
        <p:spPr>
          <a:xfrm>
            <a:off x="9141531"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防腐蚀覆盖层：在建筑表面覆盖防腐蚀材料，如玻璃钢、塑料等，以隔离腐蚀介质。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https://d.book118.com/737015011201006035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7.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6</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6</vt:i4>
      </vt:variant>
    </vt:vector>
  </HeadingPairs>
  <TitlesOfParts>
    <vt:vector baseType="lpstr" size="13">
      <vt:lpstr>Arial</vt:lpstr>
      <vt:lpstr>Calibri</vt:lpstr>
      <vt:lpstr>MiSans Heavy</vt:lpstr>
      <vt:lpstr>MiSans Normal</vt:lpstr>
      <vt:lpstr>Wingdings</vt:lpstr>
      <vt:lpstr>Calibri Light</vt:lpstr>
      <vt:lpstr>Office Theme</vt:lpstr>
      <vt:lpstr>目录</vt:lpstr>
      <vt:lpstr>添加章节标题</vt:lpstr>
      <vt:lpstr>建筑工地施工建筑防腐工程概述</vt:lpstr>
      <vt:lpstr>定义和重要性</vt:lpstr>
      <vt:lpstr>常见防腐方法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2024-09-10T16:11:06.611</cp:lastPrinted>
  <dcterms:created xsi:type="dcterms:W3CDTF">2024-09-10T08:11:06Z</dcterms:created>
  <dcterms:modified xsi:type="dcterms:W3CDTF">2024-09-10T08:11:09Z</dcterms:modified>
</cp:coreProperties>
</file>