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E4D69D-04A2-48F1-B4BF-8C1890411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BCD59A-0507-4210-8F42-F2F2B1069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049C33-101D-4CA4-AA70-6DF661F31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3AE9DA-7299-41E2-BDD1-1FBC8B9E1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832A81-8745-4A9A-8266-422DEAC8B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8138A1-3028-41F6-AC9B-CA5ECEEA5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ADDA28-3F5B-4831-8B5C-EB8C6090E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DE7A65-0D62-4A90-B235-0E898EBFA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26BDBA-8D5D-4531-94B4-DAEB459D9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99827E-256D-4ACC-98F8-E8885297F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5AD106-416B-4F3C-89B0-6D8E4BFD3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01502413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交通安全小知识课件通用版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交通安全概述</a:t>
            </a:r>
          </a:p>
          <a:p>
            <a:r>
              <a:t>行人交通安全</a:t>
            </a:r>
          </a:p>
          <a:p>
            <a:r>
              <a:t>骑车交通安全</a:t>
            </a:r>
          </a:p>
          <a:p>
            <a:r>
              <a:t>驾驶机动车交通安全</a:t>
            </a:r>
          </a:p>
          <a:p>
            <a:r>
              <a:t>乘坐交通工具安全</a:t>
            </a:r>
          </a:p>
          <a:p>
            <a:r>
              <a:t>交通安全标志与标线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交通安全概述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交通事故往往导致人员受伤甚至死亡，给家庭和社会带来巨大伤痛。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人身伤害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财产损失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5" r="1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交通拥堵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417" r="21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交通事故会造成车辆、道路设施等财产的损失，增加经济负担。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事故现场的处理和救援可能导致交通拥堵，影响人们的出行。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交通事故的危害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遵守交通规则、注意交通安全可以最大程度地减少交通事故的发生，保障人们的生命安全。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保障生命安全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交通安全是社会秩序的重要组成部分，维护交通安全有助于保持社会稳定和和谐。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维护社会秩序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交通安全对于物流、运输等行业至关重要，保障交通安全有助于促进经济发展。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促进经济发展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交通安全的重要性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88" r="1688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4599" b="1459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3807" b="1380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871" b="1187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交通安全法规与常识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包括道路交通安全法、机动车驾驶证申领和使用规定等相关法律法规。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了解并遵守交通信号灯、交通标志、交通标线等交通信号的规定。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保持安全车速、保持安全距离、避免酒后驾车、疲劳驾驶等危险行为。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时刻注意观察路况、预测其他车辆的动态，采取必要的防御性驾驶措施。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交通法规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交通信号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安全行车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防御性驾驶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行人交通安全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    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741" b="187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636" b="863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行人交通法规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遵守交通信号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行人应当按照交通信号灯指示通行，红灯停、绿灯行。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走人行道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行人应当在人行道内行走，没有人行道的靠路边行走。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不翻越交通隔离设施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行人不得跨越、倚坐道路隔离设施，不得扒车、强行拦车或者实施妨碍道路交通安全的其他行为。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042" r="16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不使用手机等分散注意力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行人在过马路时，不应使用手机等分散注意力的物品，以免发生危险。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观察交通信号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在过马路前，行人应当观察交通信号灯，确保在绿灯亮起时再通过马路。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注意观察交通情况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在通过马路时，行人应当注意观察交通情况，确认没有车辆或交通工具迎面而来。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行人过马路注意事项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行人在夜间或恶劣天气条件下行走时，应穿着鲜艳或带有反光条的衣物，以便被驾驶员及时发现。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穿着鲜艳衣物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行人应当避免随意穿越马路，尤其在车流量较大的路段，应寻找过街设施或者等待交通信号灯指示。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不随意穿越马路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0508" r="205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行人在行走时，应注意观察路面情况，避开坑洼、井盖等障碍物，以免发生意外。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注意路面情况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行人自我保护措施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骑车交通安全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5" r="13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792" r="87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遵守交通规则</a:t>
            </a:r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保持车况良好</a:t>
            </a:r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注意观察路况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避免分心骑行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自行车骑行安全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骑自行车时，应佩戴安全头盔，遵守交通信号和道路标志，不闯红灯，不逆行，不占用机动车道。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骑行过程中要时刻注意观察路况，特别是路口和拐弯处，提前减速慢行，确保安全通过。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经常检查自行车的车况，确保车闸、车铃等装置完好有效。若车况不良，应及时修理。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骑自行车时不要分心，如听音乐、看手机等，这些行为都会分散骑行者的注意力，增加事故风险。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566" r="24566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骑电动车时必须佩戴安全头盔，保护头部安全。同时，乘坐人员也应佩戴头盔。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佩戴安全头盔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骑电动车时，应遵守交通信号和道路标志，不闯红灯，不逆行，不占用机动车道。在路口和拐弯处要提前减速慢行。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遵守交通规则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经常检查电动车的车况，确保车灯、刹车等装置完好有效。若车况不良，应及时修理。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保持车况良好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饮酒后人的反应能力和判断力会受到影响，骑电动车容易发生事故。因此，饮酒后最好不要骑电动车。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避免酒后骑车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电动车骑行安全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https://d.book118.com/737015024136006035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7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2024-09-10T09:14:15.171</cp:lastPrinted>
  <dcterms:created xsi:type="dcterms:W3CDTF">2024-09-10T01:14:15Z</dcterms:created>
  <dcterms:modified xsi:type="dcterms:W3CDTF">2024-09-10T01:14:17Z</dcterms:modified>
</cp:coreProperties>
</file>