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B25A1-FA39-40F5-83FF-F3E55AE59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B700E8-B62D-4645-B4CF-47CE0AC03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5511F-9A75-481F-9BE5-97B21AF1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471686-3111-457D-81CE-297B8D627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EC989F-95AF-4BB9-819D-1CC6942FC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81C3C6-9058-4650-85E4-C0F483BC6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108603-15DC-4DEE-BF31-E10B3EC37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7AFC1-F63D-49AA-B289-303E05F71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5EA71-C097-4A3A-AC0B-2E15D9181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6F81C-DD68-462B-8B9D-F6E97B4A4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85842-E7D3-4F3C-931F-FC9C8A203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15054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月子护理培训课件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月子护理实践操作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总结与答疑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掌握月子护理的基本知识和技能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提高月子护理服务的质量和水平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培养具备专业素养的月子护理人员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月子中心工作人员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家庭月嫂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553" b="455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有意愿从事月子护理工作的人员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月子护理基础知识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月子期是指产妇在产后一个月内的恢复期，这个阶段对于产妇的身体恢复和新生儿健康成长至关重要。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是产妇产后身体恢复的关键时期，此时产妇需要充分休息和护理，以便尽快恢复身体健康和适应新生儿母亲的角色。月子期的护理对于新生儿的健康成长也至关重要，因为产妇需要提供充足的乳汁喂养新生儿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月子期的定义与重要性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月子护理的基本原则包括保持清洁、合理饮食、适当运动、保持良好的心态和充足的休息。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期间，产妇需要注意个人卫生，定期洗澡、刷牙、洗头等，但要避免着凉。合理饮食是指多食用富含蛋白质、维生素和矿物质的食物，避免油腻、辛辣和生冷的食物。适当运动可以帮助产妇恢复身体健康，如散步、瑜伽等。保持良好的心态和充足的休息也是月子期间非常重要的护理原则，产妇需要避免过度疲劳和情绪波动，尽量保持心情愉悦和放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月子期间的营养与饮食是月子护理的重要组成部分，产妇需要摄取足够的蛋白质、脂肪、碳水化合物、维生素和矿物质等营养素。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期间，产妇的饮食应以清淡、易消化为主，多食用富含蛋白质的食物，如鱼、肉、蛋、奶等，同时也要摄取足够的蔬菜和水果，以获取足够的维生素和矿物质。此外，产妇还需要摄取适量的脂肪和碳水化合物，以满足身体对能量的需求。在月子期间，产妇应避免食用生冷、辛辣、油腻和刺激性的食物，以免影响身体的恢复和乳汁的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月子期间的营养与饮食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了解新生儿生理特点与需求是进行科学护理的基础。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消化系统特点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新生儿胃容量较小，消化酶活性较低，需要少量多餐喂养，并注意观察排便情况。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新生儿体温调节能力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皮肤护理需求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新生儿皮肤娇嫩，易受损，需要保持皮肤清洁干燥，避免使用化学成分较多的护肤品。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新生儿生理特点与需求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适当的抚触与按摩有助于促进新生儿生长发育，增强免疫力。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在脐带脱落前，保持脐带干燥清洁，避免感染；脱落后如有异常出血应及时就医。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定期给新生儿洗澡，保持皮肤清洁；同时注意口腔护理，避免鹅口疮等口腔问题。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建立良好的睡眠习惯，保持睡眠环境安静舒适，注意调整睡姿，避免窒息风险。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脐带护理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洗澡与口腔护理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抚触与按摩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https://d.book118.com/737015054152006031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2024-09-04T08:00:28.200</cp:lastPrinted>
  <dcterms:created xsi:type="dcterms:W3CDTF">2024-09-04T00:00:28Z</dcterms:created>
  <dcterms:modified xsi:type="dcterms:W3CDTF">2024-09-04T00:00:29Z</dcterms:modified>
</cp:coreProperties>
</file>