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A1E1B-8F1D-4C0F-B2AC-8C208E201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79576-FB68-4C49-91B1-80C41BBF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4C387-494A-48C6-ABB8-7104E268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E24DB-4175-4E0A-9C67-9B735B688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E167A-1818-43C7-91DB-B7A551450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590C35-6475-4077-827E-8D56B64FF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173B1F-633D-4A6E-8778-5BD2613B3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339F5-41B9-45E7-B8BA-AA0E0B44D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8A2B9-0CC3-445A-B972-6440F2850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9CF7E-A4AA-485D-811D-3032006F3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EAE12-1BFD-4734-AF7C-9C37D320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506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2024年传媒行业公司转型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行业背景与转型原因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转型方向与目标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转型策略与实施路径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转型风险与应对措施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行业背景与转型原因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传统媒体在内容创新和制作上相对滞后，难以满足用户多样化的需求。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传统媒体市场饱和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随着互联网和新媒体的崛起，传统媒体如报纸、杂志、电视等市场逐渐饱和，受众流失严重。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广告收入下滑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由于广告主将预算转向新媒体平台，传统媒体的广告收入逐年下滑。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传统传媒行业现状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转型的必要性与紧迫性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传统媒体需要转型以适应新媒体时代的市场变化和用户行为变化。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保持竞争力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通过转型，传统媒体可以提升自身竞争力，与新媒体平台争夺市场份额和用户。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转型是传统媒体创新发展的必经之路，有助于探索新的商业模式和盈利渠道。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转型的宏观环境分析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互联网、大数据、人工智能等技术的发展为传统媒体转型提供了技术支持。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用户对高品质、多样化的内容需求增加，为传统媒体转型提供了市场机会。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政府出台相关政策鼓励传统媒体转型，支持媒体融合发展。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转型方向与目标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数字化转型是传媒行业公司未来发展的必然趋势，通过数字化转型，公司可以实现更高效的内容制作、分发和营销。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数字化转型可以提升公司的运营效率，降低成本，同时更好地满足用户需求，提升用户体验。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数字化转型需要公司在技术、人才、组织架构等方面进行全面升级，以适应新的市场环境。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内容创新转型是传媒行业公司转型的重要方向之一，通过创新内容形式、内容制作方式和内容营销方式，提升内容质量和用户体验。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内容创新转型需要公司注重人才培养和引进，加强内容创作团队的素质和能力建设，同时注重市场调研和用户需求分析。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内容创新转型需要公司在版权保护、知识产权等方面加强管理和保护，以维护公司的合法权益。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内容创新转型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705" r="77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商业模式创新转型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商业模式创新转型是传媒行业公司转型的重要方向之一，通过创新商业模式，探索新的盈利模式和业务形态。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商业模式创新转型需要公司深入了解市场需求和用户行为，挖掘新的商业机会和价值点，同时注重风险控制和可持续发展。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商业模式创新转型需要公司在组织架构、管理方式等方面进行全面调整和创新，以适应新的商业模式和市场环境。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技术驱动转型是传媒行业公司转型的重要方向之一，通过引进和应用新技术，提升公司的技术水平和创新能力。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技术驱动转型需要公司注重技术研发和人才培养，加强与高校、科研机构等的合作与交流，同时注重技术成果的转化和应用。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技术驱动转型需要公司在技术投入、技术标准等方面加强规划和布局，以适应新的技术发展趋势和市场环境。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技术驱动转型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转型策略与实施路径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扁平化管理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减少管理层级，提高决策效率和执行力。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根据业务领域进行专业化分工，提高工作效率。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优化组织流程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简化业务流程，提高组织运作效率。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吸引行业内优秀人才，提升公司整体实力。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引进高端人才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内部培训与晋升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建立完善的培训体系，鼓励员工自我提升和晋升。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建立合理的薪酬体系和奖励机制，激发员工积极性。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提高技术研发投入，保持技术领先地位。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创新业务模式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探索新的业务模式和技术应用，开拓新的市场空间。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加强知识产权保护，维护公司利益。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https://d.book118.com/737015066152006031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2024-09-04T08:00:30.608</cp:lastPrinted>
  <dcterms:created xsi:type="dcterms:W3CDTF">2024-09-04T00:00:30Z</dcterms:created>
  <dcterms:modified xsi:type="dcterms:W3CDTF">2024-09-04T00:00:32Z</dcterms:modified>
</cp:coreProperties>
</file>