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72C1CD-D220-4A09-8203-47D6F5DBAF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38AC3-22A3-49C2-ABF2-5F739735B0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46AABE-9913-47DE-8EFB-DD5E87206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47A518-210C-43BE-81E5-6683B83FA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29A94F-0A9B-4558-9675-3233A4587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6D630C7-8797-4D3F-9FD7-F194538359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D3A31A-4299-4DE1-9B46-AEA027BB68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529305-6B29-47BF-A103-BD1C549D07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0B1294-7E9B-4033-A396-7E237276A3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02F80-562C-43F8-A122-38D1FF59AC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059DF6-363B-40E3-A61B-F5C959CDE4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0160321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咨询行业2024年市场营销趋势与规章制度调整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市场营销趋势分析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市场营销策略调整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实施步骤与时间表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风险应对策略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市场营销趋势分析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个性化营销受到重视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基于大数据和人工智能技术的个性化营销，能够更精准地满足客户需求，提高营销效果。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多渠道整合营销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将不同的数字化营销渠道进行整合，形成多渠道、全方位的营销策略，以提高品牌曝光度和客户黏性。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数字化营销成为主流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随着互联网的普及和数字化技术的发展，数字化营销已成为咨询行业的主要营销手段。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20000" r="2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数字化营销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KOL合作与网红经济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与知名KOL或网红进行合作，借助其影响力和粉丝基础进行品牌推广和产品营销。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社交媒体平台多样化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咨询行业在社交媒体上的营销已不再局限于微博、微信等平台，抖音、快手等短视频平台也逐渐成为新的营销阵地。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社交媒体广告投放精准化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通过社交媒体平台的广告投放工具，可实现更精准的广告投放，提高广告效果和投资回报率。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社交媒体营销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内容创意与多样性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咨询行业的内容营销需要注重内容的创意和多样性，以吸引客户的注意力和兴趣。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内容与品牌定位一致性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内容营销需要与品牌定位保持一致，传递品牌的核心价值和理念。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内容传播与推广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通过社交媒体、博客、新闻稿等多种渠道进行内容传播和推广，提高品牌知名度和影响力。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内容营销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基于数据分析结果，制定更精准的营销策略和方案，提高营销效果和ROI。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数据安全与隐私保护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在收集和使用客户数据时，需要注重数据安全和隐私保护，遵守相关法律法规和行业规范。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数据收集与分析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通过收集和分析客户数据，了解客户的需求和行为特征，为营销策略的制定提供数据支持。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数据驱动营销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规章制度调整背景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830" b="383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随着行业的发展和变革，相关法规和政策也在不断调整和更新，以适应新的市场环境和业务需求。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政府对咨询行业的监管力度逐渐加强，包括对市场准入、服务质量、数据安全等方面的监管，以确保行业的健康有序发展。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行业法规变化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监管加强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法规更新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市场竞争加剧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随着咨询行业的不断发展，市场竞争也日益激烈，企业需要不断提升自身实力和服务质量以应对市场竞争。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在激烈的市场竞争中，企业需要不断创新，探索新的服务模式和商业模式，以保持竞争优势并实现可持续发展。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市场竞争压力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563" r="21563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个性化需求增加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客户对咨询服务的个性化需求不断增加，需要企业提供更加定制化的解决方案和服务。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服务质量要求提高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客户对咨询服务的质量要求不断提高，包括服务的专业性、时效性、创新性等方面。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客户需求变化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市场营销策略调整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通过大数据分析、用户画像等手段，更精准地定位目标市场，提高营销效率。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细分市场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针对不同需求、特点和购买行为的细分市场，制定个性化的营销策略。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市场趋势预测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关注行业动态和市场趋势，及时调整目标市场定位，把握市场机遇。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通过研发新技术、新功能或新设计，打造具有独特卖点的产品。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提供个性化的产品或服务，满足消费者的特殊需求。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定制化服务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塑造独特的品牌形象和特色，与竞争对手区分开来。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品牌特色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产品差异化策略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多渠道布局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利用线上、线下多种渠道进行营销推广，提高品牌曝光度。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通过数据分析，优化渠道选择和投放策略，降低营销成本。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渠道协同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整合不同渠道的资源，实现优势互补，提高营销效果。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渠道拓展与优化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38306" y="1737060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6949989" y="1529205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品牌价值观传播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57619" y="2085084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通过广告、公关等手段，传播品牌的核心价值观和理念。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851464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用户体验优化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851464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关注用户需求和反馈，持续改进产品和服务，提升用户体验和口碑。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389813" y="3842688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社会责任担当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225447" y="439856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积极参与社会公益活动，提升品牌的社会责任感和公众形象。</a:t>
            </a:r>
          </a:p>
        </p:txBody>
      </p:sp>
      <p:sp>
        <p:nvSpPr>
          <p:cNvPr id="9" name="AutoShape 9"/>
          <p:cNvSpPr/>
          <p:nvPr/>
        </p:nvSpPr>
        <p:spPr>
          <a:xfrm>
            <a:off x="4348765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426366" y="357368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 rot="-2107968">
            <a:off x="4312676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 rot="-9379564">
            <a:off x="5543762" y="4515883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 rot="2700000" flipH="1">
            <a:off x="6687459" y="2628449"/>
            <a:ext cx="920865" cy="655621"/>
          </a:xfrm>
          <a:custGeom>
            <a:rect l="l" t="t" r="r" b="b"/>
            <a:pathLst>
              <a:path w="9753600" h="9753600">
                <a:moveTo>
                  <a:pt x="5960669" y="2885237"/>
                </a:moveTo>
                <a:lnTo>
                  <a:pt x="5960669" y="609600"/>
                </a:lnTo>
                <a:lnTo>
                  <a:pt x="9753600" y="4592117"/>
                </a:lnTo>
                <a:lnTo>
                  <a:pt x="5960669" y="8575243"/>
                </a:lnTo>
                <a:lnTo>
                  <a:pt x="5960669" y="6242304"/>
                </a:lnTo>
                <a:cubicBezTo>
                  <a:pt x="3250997" y="6242304"/>
                  <a:pt x="1354531" y="7152437"/>
                  <a:pt x="0" y="9144000"/>
                </a:cubicBezTo>
                <a:cubicBezTo>
                  <a:pt x="541934" y="6298997"/>
                  <a:pt x="2167738" y="3454603"/>
                  <a:pt x="5960669" y="2885237"/>
                </a:cubicBezTo>
                <a:close/>
              </a:path>
            </a:pathLst>
          </a:custGeom>
          <a:solidFill>
            <a:schemeClr val="accent1">
              <a:alpha val="40000"/>
            </a:schemeClr>
          </a:solidFill>
        </p:spPr>
        <p:txBody>
          <a:bodyPr vert="horz" wrap="square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450"/>
              </a:spcBef>
              <a:defRPr/>
            </a:pPr>
            <a:endParaRPr lang="en-US" sz="1100"/>
          </a:p>
        </p:txBody>
      </p:sp>
      <p:sp>
        <p:nvSpPr>
          <p:cNvPr id="14" name="Freeform 14"/>
          <p:cNvSpPr/>
          <p:nvPr/>
        </p:nvSpPr>
        <p:spPr>
          <a:xfrm>
            <a:off x="5622878" y="2009366"/>
            <a:ext cx="647107" cy="647107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0935" y="3885853"/>
            <a:ext cx="570476" cy="57047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768961" y="3904086"/>
            <a:ext cx="582777" cy="582777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品牌形象塑造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https://d.book118.com/737016032156006040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2024-09-13T10:51:48.784</cp:lastPrinted>
  <dcterms:created xsi:type="dcterms:W3CDTF">2024-09-13T02:51:48Z</dcterms:created>
  <dcterms:modified xsi:type="dcterms:W3CDTF">2024-09-13T02:51:50Z</dcterms:modified>
</cp:coreProperties>
</file>