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C51AB-4DF9-4537-874B-B870A1EFA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BBCA2-7FB8-48B4-920A-3FB517210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912BF5-E6BB-45FA-B47E-527E0F697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A52EE3-DC49-4AA0-B983-0BA219862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94B030-25CC-4B2C-94AE-DE2043594A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B971B2-1D68-4AB8-85F3-7491A7E6BB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FDB010-3C36-4AE1-94C6-ACDA4C4158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919AEA-2337-4FC9-A924-AD4152B72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D4F64-4918-4A1B-9E66-46176833AD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28A701-CD14-42D3-A6A3-17923FE8E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152EC-45CD-4A91-A949-43ED25E19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200130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《特殊项目和业务》ppt课件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特殊项目和业务概述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特殊项目和业务的类型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特殊项目和业务的管理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特殊项目和业务的挑战与解决方案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特殊项目和业务案例研究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特殊项目和业务概述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特殊项目和业务是指在特定情况下需要特别处理或关注的项目或业务活动。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特殊项目和业务通常具有较高的风险、较大的投资规模、较长的周期等特点，需要专业的团队进行管理和执行。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074" b="40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4671" r="46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特殊项目和业务的重要性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推动经济发展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特殊项目和业务通常涉及重大基础设施建设、科技创新、环境保护等领域，对推动经济发展具有重要作用。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提高国家竞争力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特殊项目和业务的成功实施有助于提高国家在科技、经济、文化等领域的竞争力。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特殊项目和业务涉及民生改善、社会福利等，有助于促进社会进步和和谐发展。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特殊项目和业务在不同历史时期有不同的表现形式，如古代的建筑工程、现代的航天工程等。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历史回顾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面临的挑战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随着科技的不断进步和社会发展的需要，特殊项目和业务将向更高技术含量、更广泛领域拓展。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特殊项目和业务在实施过程中面临诸多挑战，如资金筹措、技术研发、项目管理等。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特殊项目和业务的历史与发展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特殊项目和业务的类型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资源投入大</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风险较高</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跨部门合作</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目标具有前瞻性</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具有创新性和探索性的项目</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创新型项目通常是为了探索新的技术、市场或业务模式而设立的，具有较高的不确定性和风险。这类项目需要灵活的思维和创新能力，以应对不断变化的环境和需求。</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项目的目标是探索新的领域或解决现有问题，具有前瞻性和创新性。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由于需要进行大量的研究和开发，因此需要投入大量的人力、物力和财力资源。</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由于缺乏先例和经验，创新型项目的成功率相对较低，风险较高。</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创新型项目往往涉及多个部门和领域，需要跨部门合作和协同工作。</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创新型项目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资源共享</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沟通协作</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利益协调</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目标明确</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涉及多个部门和领域的项目</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跨部门项目是指涉及多个部门和领域的项目，需要不同部门之间的协作和配合。这类项目通常是为了实现公司整体战略目标而设立的，需要协调各方面的资源和利益。</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项目的目标是实现公司整体战略目标，具有明确性和重要性。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项目涉及多个部门和领域，需要共享人力、物力和财力资源，以实现资源的优化配置。</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项目需要各部门之间的密切沟通和协作，以确保项目的顺利实施。</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项目需要协调各方面的利益关系，以确保项目的成功实施。</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跨部门项目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风险较高且可能带来较大收益的项目</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技术难度高</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项目的技术难度较高，需要具备较高的技术水平和专业能力。</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高风险项目是指风险较高且可能带来较大收益的项目。这类项目的风险和收益往往不成正比，但成功的项目可以为公司带来巨大的商业价值。</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市场不确定性大</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由于市场变化较快，不确定性较大，因此项目的成功率相对较低。</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投资大</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由于项目的规模较大，因此需要投入大量的资金和资源。</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风险管理要求高</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为了降低风险和提高成功率，需要对项目进行全面的风险管理。</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高风险项目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管理难度大</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技术更新快</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社会环境变化影响大</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投资回报周期长</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实施周期较长的项目</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长期项目是指实施周期较长的项目，通常需要数年甚至更长时间来完成。这类项目往往涉及较大的投资和资源投入，需要持续的关注和管理。</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长期项目的投资回报周期较长，需要耐心等待回报。</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由于实施周期较长，因此项目管理难度较大，需要持续关注和管理。</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长期项目实施期间，技术更新较快，需要不断跟进和更新技术方案。</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长期项目的实施受到社会环境变化的影响较大，需要进行充分的市场调研和社会分析。</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长期项目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涉及不同国家和地区的项目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跨国项目是指涉及不同国家和地区的项目，需要应对不同国家和地区的政治、经济、文化等方面的差异和挑战。这类项目通常涉及较大的国际合作和交流，需要具备全球化的视野和管理能力。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国家差异大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跨国项目涉及的国家差异较大，政治、经济、文化等方面存在较大的差异。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跨国项目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768" r="1176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跨国项目的沟通难度较大，需要解决语言和文化等方面的障碍。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沟通难度大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跨国项目需要遵守不同国家和地区的法律法规，存在较大的差异和挑战。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法律法规差异大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跨国项目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特殊项目和业务的管理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创新型项目管理是指对具有创新性、独特性和风险性的项目进行计划、组织、指导、控制和监控的过程。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创新型项目管理的定义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创新型项目管理强调创新思维、团队协作、灵活应变和风险管理，以实现项目的创新目标。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创新型项目管理的特点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创新型项目管理采用多种方法和工具，如敏捷开发、快速应用开发、六西格玛等，以提高项目的创新性和成功率。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创新型项目管理的方法和工具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创新型项目管理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跨部门项目管理的定义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跨部门项目管理是指对涉及多个部门、多方利益的项目进行协调、整合和管理的过程。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跨部门项目管理的特点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跨部门项目管理强调跨部门协作、利益平衡和资源整合，以实现项目的整体效益。</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跨部门项目管理的方法和工具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跨部门项目管理采用多种方法和工具，如项目管理办公室、项目组合管理、协同办公等，以提高项目的协同效率和成功率。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跨部门项目管理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https://d.book118.com/737020013040006035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2024-09-09T14:22:31.466</cp:lastPrinted>
  <dcterms:created xsi:type="dcterms:W3CDTF">2024-09-09T06:22:31Z</dcterms:created>
  <dcterms:modified xsi:type="dcterms:W3CDTF">2024-09-09T06:22:33Z</dcterms:modified>
</cp:coreProperties>
</file>