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F44F32-4AEA-4DC5-BFF8-0D5FCA1C4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56EAD-A608-4C28-98E2-D0E10F8AD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7D692-5841-42A2-BE01-B7EAFAED3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A13A3-CB67-41B3-B668-ED64E8AF3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9E84D7-4C4A-4B80-BA53-A798F7124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2557E4-3E3A-4C6E-A198-73B35C11E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228987-DC62-45A2-8982-7E61F80F9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A9B48D-8D51-44E7-BD47-4C3FB101B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227AF9-FC2D-4B69-89EC-AE85223D8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DBFFF-EDB4-4F23-ACE6-24097E37D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2D47C-A9EC-42BA-8E6C-0426524EA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2115202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基本消防安全守则</a:t>
            </a:r>
            <a:endParaRPr lang="en-US" sz="4950" b="1">
              <a:solidFill>
                <a:srgbClr val="1B1B1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ONE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KEEP VIEW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57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57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火灾基本知识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基本消防安全守则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火灾逃生技巧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常见火灾隐患及预防措施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r="-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火灾是一种常见的灾害，对人们的生命安全构成严重威胁。因此，遵守消防安全守则对于保护人们的生命安全至关重要。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保护生命安全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火灾不仅会威胁人们的生命，也会造成巨大的财产损失。通过遵守消防安全守则，可以有效地减少火灾对财产的损失。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保障财产安全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火灾的频繁发生会给社会带来不稳定因素，影响社会正常秩序。遵守消防安全守则有助于维护社会稳定，确保公共安全。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维护社会稳定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消防安全的重要性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了解和遵守基本消防安全守则可以帮助人们提高自我防范意识，预防火灾的发生。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提高自我防范意识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遵守基本消防安全守则可以有效地减少火灾事故的发生，降低火灾对人们生命财产的威胁。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减少火灾事故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通过遵守基本消防安全守则，可以降低火灾发生后的损失程度，减少财产损失和社会影响。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降低火灾损失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基本消防安全守则的意义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火灾基本知识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E类火灾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电气火灾，如电线、电容器、变压器等。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D类火灾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金属火灾，如钠、镁、铝等。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C类火灾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可燃气体火灾，如氢气、甲烷、乙炔等。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A类火灾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固体物质火灾，如木材、纸张、布料等。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B类火灾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液体或可燃气体火灾，如石油、天然气、液化石油气等。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火灾的分类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2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r="1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火灾的发展阶段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火源刚起，火势较小，此时是扑灭火灾的最佳时机。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火势逐渐扩大，燃烧面积和强度增加。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火势达到最大，燃烧剧烈，可能产生爆炸和飞火。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火势逐渐减弱，直至熄灭。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初起阶段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发展阶段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猛烈阶段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衰减阶段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隔离法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窒息法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冷却法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灭火的基本方法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r="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b="-1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r="2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r="1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将可燃物与火源隔离，阻止火势蔓延。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通过覆盖或使用不燃材料，使可燃物与氧气隔离，降低燃烧强度。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使用水或其他冷却剂降低燃烧物的温度，使其熄灭。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使用化学灭火剂抑制火焰燃烧链，从而达到灭火效果。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基本消防安全守则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了解不同类型的灭火器及其适用范围，如干粉、泡沫、二氧化碳等，掌握正确的使用方法，包括拔掉安全别针、摇晃灭火器、对准火源根部喷射等步骤。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灭火器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掌握灭火毯的使用方法和适用场景，如家庭厨房、办公室等场所，用于扑灭小型火灾或覆盖火源以隔绝空气。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灭火毯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了解消防栓的位置和操作方法，掌握消防水带的正确连接和使用技巧，以便在紧急情况下迅速控制火势。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消防栓和消防水带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熟悉并掌握灭火器材的使用方法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1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制定预案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根据家庭或工作场所的实际情况，制定火灾应急预案，包括疏散路线、集合地点、报警方式等。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定期演练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定期进行火灾应急演练，提高家庭成员或员工的安全意识和应对能力。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保持通道畅通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确保疏散通道畅通无阻，不堆放杂物，不堵塞消防通道。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制定并遵守火灾应急预案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https://d.book118.com/737021152020006035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2024-09-09T09:25:32.141</cp:lastPrinted>
  <dcterms:created xsi:type="dcterms:W3CDTF">2024-09-09T01:25:32Z</dcterms:created>
  <dcterms:modified xsi:type="dcterms:W3CDTF">2024-09-09T01:25:34Z</dcterms:modified>
</cp:coreProperties>
</file>