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E5AA8-31C7-42A8-9FEC-12D93CA7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855E6-2934-4B71-ADF3-DBD53C15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0FFDD-CA7A-4EC5-BCD1-6527D0FD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015F7-C8D9-4C85-ACA7-FB5FA8E9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54C16-B0C2-4078-BDFB-30284516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86D1E-F558-4485-92F4-CE271FB7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35393-2445-45B5-9BE8-7B80A090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8E536-1C54-4998-8E3D-E6919FD00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633F9-0FE5-4204-BF9C-03F7FF66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3A4F7-398F-4D03-B2C4-EB967368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BDE2E-249F-4112-B915-91CADC6D2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2213001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机械伤害事故案例分析公开课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事故责任认定与处理结果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类似事故案例分析与比较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事故发生时间、地点及参与人员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某机械制造厂生产车间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操作工李某、维修工张某、质检员王某等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XXXX年XX月XX日，下午X点至X点之间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造成1人死亡，2人受伤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事故类型与严重程度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生产停顿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事故造成损失和影响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操作工李某因伤势过重抢救无效死亡，维修工张某和质检员王某受伤住院治疗。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事故发生后，生产线被迫停工，影响生产进度和客户交货期。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事故引起社会广泛关注，对企业形象和声誉造成负面影响。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包括人员伤亡赔偿、医疗费用、设备损坏维修费用等直接经济损失，以及因生产停顿、客户索赔等间接经济损失。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长期使用导致设备磨损、疲劳，性能下降，易引发事故。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设备设计不合理，存在安全隐患，如防护装置不完善、结构强度不足等。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设备制造过程中存在质量问题，如使用劣质材料、加工精度不足等。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制造质量问题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设备故障或缺陷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操作不熟练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778" r="87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65" b="726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操作失误或违规操作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操作人员对设备操作不熟练，缺乏必要的技能和经验。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操作人员违反操作规程，如超载、超速、未使用安全装置等。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操作人员在工作时分心、走神，导致误操作或未能及时发现危险情况。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设备未配备必要的安全防护装置，如防护罩、安全门等。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安全防护装置缺失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设备或工作场所缺乏必要的安全警示标识，如危险区域标识、安全操作规程等。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操作人员未配备必要的个人防护用品，如安全帽、防护服、劳保鞋等。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企业缺乏完善的安全管理制度和操作规程，或制度执行不力。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企业对操作人员安全培训不足，导致操作人员安全意识薄弱，操作技能不足。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监管部门对企业安全监管不力，未能及时发现和纠正安全隐患。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管理漏洞与监管不力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事故责任认定与处理结果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主要责任方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根据事故调查报告，机械操作员负主要责任，因其违反操作规程导致事故发生。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次要责任方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设备制造商和维修服务商负次要责任，因设备存在设计缺陷和维修不当问题。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责任比例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根据各方过失程度和事故原因力大小，机械操作员承担60%责任，设备制造商和维修服务商各承担20%责任。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责任方及责任比例划分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对机械操作员的处罚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依法吊销其操作证，并处以罚款；同时，责令其接受安全培训，考核合格后方可重新上岗。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对设备制造商的处罚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责令其召回存在设计缺陷的设备，进行免费维修或更换；同时，处以罚款并计入企业信用记录。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对维修服务商的处罚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责令其停业整顿，并接受相关部门的监督检查；同时，处以罚款并计入企业信用记录。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处罚措施执行情况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https://d.book118.com/737022130014006042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2024-09-15T05:20:07.141</cp:lastPrinted>
  <dcterms:created xsi:type="dcterms:W3CDTF">2024-09-14T21:20:07Z</dcterms:created>
  <dcterms:modified xsi:type="dcterms:W3CDTF">2024-09-14T21:20:09Z</dcterms:modified>
</cp:coreProperties>
</file>