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2873423-F147-471F-91B5-05FD3A4429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711792-BA8A-4867-804B-C345C13AFC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48C3CE9-F539-4BCF-8700-38EBFC6594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AE5F4EB-23D7-4BD8-BEED-E95B4B884D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03394B6-2312-4486-8620-84BC5B59FA6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70C2EA2-F3B9-4BCA-84D9-408AD5BBEA8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9D9C422-9251-454C-B3B8-F8531682816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7254E5-57FE-429A-B1B2-1351F3CC08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03A172-F9DA-451E-8CB0-5DD1B09162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313EDD-AFA3-441E-A547-6D8D633BC1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80EA83-47BF-4F0D-A736-1A7F7C07D4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7023001053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健康评估的时间管理技巧</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汇报人：XX</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2024-01-28</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XX</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健康评估的基本概念与流程</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时间管理技巧之一：制定计划</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时间管理技巧之二：优先级排序</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时间管理技巧之三：提高效率</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时间管理技巧之四：保持平衡</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通过合理的时间管理，可以在有限的时间内完成更多的健康评估任务，提高工作效率。</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提高健康评估效率</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良好的时间管理有助于评估者更加专注地进行评估，减少错误和遗漏，提高评估质量。</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保证评估质量</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健康评估工作通常面临时间紧、任务重的压力，有效的时间管理可以帮助评估者更好地应对工作压力。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应对工作压力</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通过合理规划时间，可以优化健康评估的工作流程，确保各个环节的顺畅进行。</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优化工作流程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提升工作效率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增强工作满意度</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良好的时间管理可以使评估者在有限的时间内更加高效地完成评估任务，减少加班和延误。</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合理的时间安排可以让评估者在工作中保持积极的心态，有利于提高工作满意度和职业成就感。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时间管理在健康评估中的重要性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健康评估的基本概念与流程</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健康评估的定义和意义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健康评估是一种系统性的方法，用于收集、整理和分析个体的健康信息，以评估其健康状况和预测未来健康风险。</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健康评估的意义在于及早发现潜在的健康问题，为个体提供个性化的健康指导和干预措施，促进健康行为的改变和健康水平的提高。</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875" r="2187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通过问卷调查、体检、实验室检查等方式收集个体的基本信息、生活方式、家族史等健康相关信息。</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收集健康信息</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评估健康状况</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预测健康风险</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制定健康计划</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对收集到的信息进行综合分析，评估个体的健康状况，包括生理、心理和社会适应等方面。</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根据个体的健康状况和相关信息，预测其未来可能面临的健康风险和挑战。</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根据评估结果和预测风险，为个体制定个性化的健康计划和干预措施。</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健康评估的流程与步骤</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优先处理重要任务</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根据评估的紧急程度和重要性，合理安排任务的优先级，确保重要任务得到及时处理。</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与相关人员协作</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与相关医疗专业人员、健康管理师等协作，共同参与健康评估工作，提高工作效率和质量。</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提高工作效率</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采用高效的工作方法和工具，如电子化评估系统、标准化操作流程等，提高工作效率和准确性。</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合理安排时间</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在健康评估过程中，合理安排时间，确保充分收集信息、仔细分析和准确评估。</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时间管理在健康评估中的应用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时间管理技巧之一：制定计划</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为每个任务设定优先级和完成时间，确保重要任务得到优先处理。</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确定健康评估的总体目标和具体任务，如评估身体健康状况、制定健康改善计划等。</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将目标分解为可执行的小任务，如收集健康信息、进行身体检查、分析评估结果等。</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明确目标与任务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制定详细的时间表</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根据任务优先级和完成时间，制定详细的时间表，包括每日、每周、每月的计划安排。</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合理安排时间，充分利用碎片时间，如利用等待时间进行信息收集、利用午休时间进行简短的身体锻炼等。</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定期检查时间表，根据实际情况进行调整和优化，确保计划的有效实施。</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留出弹性时间以应对突发情况</a:t>
              </a:r>
            </a:p>
          </p:txBody>
        </p:sp>
      </p:grpSp>
      <p:sp>
        <p:nvSpPr>
          <p:cNvPr id="33" name="AutoShape 33"/>
          <p:cNvSpPr/>
          <p:nvPr/>
        </p:nvSpPr>
        <p:spPr>
          <a:xfrm>
            <a:off x="579283" y="2049017"/>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34" name="AutoShape 34"/>
          <p:cNvSpPr/>
          <p:nvPr/>
        </p:nvSpPr>
        <p:spPr>
          <a:xfrm>
            <a:off x="674589" y="215667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在时间表中留出一定的弹性时间，以应对可能出现的突发情况，如临时安排的检查、突然的身体不适等。</a:t>
            </a:r>
          </a:p>
        </p:txBody>
      </p:sp>
      <p:sp>
        <p:nvSpPr>
          <p:cNvPr id="36" name="AutoShape 36"/>
          <p:cNvSpPr/>
          <p:nvPr/>
        </p:nvSpPr>
        <p:spPr>
          <a:xfrm>
            <a:off x="579283" y="3218181"/>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37" name="AutoShape 37"/>
          <p:cNvSpPr/>
          <p:nvPr/>
        </p:nvSpPr>
        <p:spPr>
          <a:xfrm>
            <a:off x="655539" y="3325842"/>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保持灵活性和应变能力，当突发情况发生时，能够迅速调整计划并妥善处理。</a:t>
            </a:r>
          </a:p>
        </p:txBody>
      </p:sp>
      <p:sp>
        <p:nvSpPr>
          <p:cNvPr id="39" name="AutoShape 39"/>
          <p:cNvSpPr/>
          <p:nvPr/>
        </p:nvSpPr>
        <p:spPr>
          <a:xfrm>
            <a:off x="575049" y="4441785"/>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40" name="AutoShape 40"/>
          <p:cNvSpPr/>
          <p:nvPr/>
        </p:nvSpPr>
        <p:spPr>
          <a:xfrm>
            <a:off x="642204" y="4549446"/>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学会拒绝不必要的干扰和要求，避免影响计划的正常进行。</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04</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时间管理技巧之二：优先级排序</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https://d.book118.com/737023001053006043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2024-09-17T03:08:08.175</cp:lastPrinted>
  <dcterms:created xsi:type="dcterms:W3CDTF">2024-09-16T19:08:08Z</dcterms:created>
  <dcterms:modified xsi:type="dcterms:W3CDTF">2024-09-16T19:08:10Z</dcterms:modified>
</cp:coreProperties>
</file>