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A4391-CE88-4D06-8D7D-8EA8ECC2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56498-563F-4E3C-8F5F-18596254B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E2422-A099-4B4E-A326-31C4F0FDA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27B29-762B-48FD-B145-63F104A9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13DCB-61C5-4665-B424-14D89CA58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8DC33-D725-485F-BB61-F6E6DC08F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343F0B-F983-4D58-8B2C-A43598C2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345A1-18C4-4323-9A0F-018911EA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A7CB5-F354-4B1C-9F35-6D299DAC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72E3C-AFEF-4159-961A-45D99D9F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ED266-876A-41B4-A7EC-12C70C000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25042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风险监控与报告制度建立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风险管理文化建设与推广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法律法规遵从与合规性要求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70" r="342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风险是指在特定环境下和特定时间内，由于某种不确定性因素的存在，导致实际结果与预期结果产生差异的可能性。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根据风险来源和性质的不同，风险可分为市场风险、信用风险、操作风险、流动性风险等。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常用的风险识别方法包括头脑风暴法、德尔菲法、流程图分析法、故障树分析法等。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在风险识别过程中，应注意广泛收集信息、保持客观公正、关注细节和异常情况等技巧。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风险评估模型是对风险进行量化评估的工具，常用的风险评估模型包括概率-影响矩阵、风险矩阵、蒙特卡罗模拟等。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风险评估工具包括风险评估软件、数据库、专家系统等，这些工具可以帮助企业更高效地进行风险评估。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风险评估模型及工具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通过全面的风险识别与评估，该企业成功应对了市场变化带来的挑战，实现了稳健发展。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某企业在拓展市场过程中遇到了多种风险，为了有效应对风险，该企业进行了全面的风险识别与评估。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该企业采用了头脑风暴法和德尔菲法进行风险识别，通过广泛收集员工和专家意见，初步识别出了市场风险、信用风险、操作风险等多种风险。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在风险识别的基础上，该企业进一步采用概率-影响矩阵对各项风险进行评估，并根据评估结果制定了相应的风险应对措施。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案例分析：某企业风险识别与评估实践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通过不参与可能产生风险的活动或决策，完全避免潜在损失。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在发现风险后，立即停止相关活动，以规避进一步的风险。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调整原计划或策略，以避开已识别的风险。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更改计划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规避策略及实施方法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采取措施降低风险发生的概率或影响程度。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制定备用方案，以减轻主计划失败时的损失。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通过多元化投资或经营策略，分散特定风险。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通过购买保险，将潜在损失转移给保险公司。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采取对冲策略，如金融衍生品交易，转移价格波动风险。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将某些业务或活动外包给专业机构，转移相关风险。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在产品或服务定价中考虑风险因素，以接受并应对潜在损失。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风险自留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在充分评估风险后，主动承担并接受潜在损失。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建立应急储备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为可能的风险事件预留资金或其他资源。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接受策略及实施方法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风险监控与报告制度建立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设计风险监控指标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根据风险类型和监控目标，设计相应的监控指标，如市场风险指标、信用风险指标等。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制定指标阈值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为每个监控指标设定合理的阈值，以便及时发现潜在风险。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确定风险监控目标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明确监控对象和风险类型，为指标设计提供依据。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风险监控指标体系设计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规范风险报告内容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统一风险报告格式和内容要求，确保报告信息的准确性和可比性。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制定风险报告流程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建立风险报告编制、审核、报送和反馈的流程规范，确保信息及时传递和有效沟通。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明确风险报告责任主体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指定专门的风险管理部门或人员负责风险报告的编制和审核。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97" r="1199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风险报告制度及流程规范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风险监控指标体系实践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该银行建立了全面的风险监控指标体系，包括市场风险、信用风险、操作风险等多个方面，实现了对各类风险的全面覆盖和实时监控。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风险报告制度及流程规范实践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该银行制定了详细的风险报告制度及流程规范，明确了各级机构的风险报告责任和要求，确保了风险信息的及时传递和有效处置。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取得的成效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通过实施风险监控与报告制度，该银行成功识别并处置了多起潜在风险事件，保障了银行业务的稳健运行和客户资金的安全。同时，该制度也为银行内部风险管理水平的提升提供了有力支持。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案例分析：某银行风险监控与报告制度实践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https://d.book118.com/737025042131006042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2024-09-16T02:49:03.778</cp:lastPrinted>
  <dcterms:created xsi:type="dcterms:W3CDTF">2024-09-15T18:49:03Z</dcterms:created>
  <dcterms:modified xsi:type="dcterms:W3CDTF">2024-09-15T18:49:05Z</dcterms:modified>
</cp:coreProperties>
</file>