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2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8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A56A7-0E42-47AD-AF11-A8F90297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399F2-57B9-489D-851A-E804670A4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C298F-4D00-49CC-922C-422DB963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ABB26-E19C-47C4-92A1-22D29546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21702E-7E25-461B-BFC1-4EDE5DCAE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BA843-F016-4975-AC37-8F8D8326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B3418-7402-4B10-AF15-716FE3E1A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D2C59-497F-4616-9409-AED57AE7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80D01-21A7-4C51-B9F5-A3792C1DD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9F220-B9F9-4264-AFDD-E5319758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31017-447D-4813-92DF-24EE0C692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286" r:id="rId2"/>
    <p:sldLayoutId id="2147496287" r:id="rId3"/>
    <p:sldLayoutId id="2147496288" r:id="rId4"/>
    <p:sldLayoutId id="2147496289" r:id="rId5"/>
    <p:sldLayoutId id="2147496290" r:id="rId6"/>
    <p:sldLayoutId id="2147496291" r:id="rId7"/>
    <p:sldLayoutId id="2147496292" r:id="rId8"/>
    <p:sldLayoutId id="2147496293" r:id="rId9"/>
    <p:sldLayoutId id="2147496294" r:id="rId10"/>
    <p:sldLayoutId id="214749629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tags" Target="../tags/tag133.xml" /><Relationship Id="rId27" Type="http://schemas.openxmlformats.org/officeDocument/2006/relationships/tags" Target="../tags/tag134.xml" /><Relationship Id="rId28" Type="http://schemas.openxmlformats.org/officeDocument/2006/relationships/tags" Target="../tags/tag135.xml" /><Relationship Id="rId29" Type="http://schemas.openxmlformats.org/officeDocument/2006/relationships/tags" Target="../tags/tag136.xml" /><Relationship Id="rId3" Type="http://schemas.openxmlformats.org/officeDocument/2006/relationships/tags" Target="../tags/tag110.xml" /><Relationship Id="rId30" Type="http://schemas.openxmlformats.org/officeDocument/2006/relationships/tags" Target="../tags/tag137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30133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《刘宇上海半岛酒店》PPT课件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ppt公司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上海半岛酒店概述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刘宇与上海半岛酒店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上海半岛酒店的特色与亮点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刘宇在酒店的精彩瞬间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上海半岛酒店概述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酒店地理位置</a:t>
            </a:r>
            <a:endParaRPr lang="zh-CN" altLang="en-US"/>
          </a:p>
        </p:txBody>
      </p:sp>
      <p:sp>
        <p:nvSpPr>
          <p:cNvPr id="104890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位于上海市外滩金融中心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享有美丽的外滩景观和城市风光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交通便利，周边配套设施完善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拥有得天独厚的地理位置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酒店历史与文化</a:t>
            </a:r>
            <a:endParaRPr lang="zh-CN" altLang="en-US"/>
          </a:p>
        </p:txBody>
      </p:sp>
      <p:sp>
        <p:nvSpPr>
          <p:cNvPr id="10489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酒店的文化内涵和服务理念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上海半岛酒店在中国酒店业的影响和地位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上海半岛酒店的创立背景和历史沿革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酒店的设计风格和建筑特色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酒店设施与服务</a:t>
            </a:r>
            <a:endParaRPr lang="zh-CN" altLang="en-US"/>
          </a:p>
        </p:txBody>
      </p:sp>
      <p:sp>
        <p:nvSpPr>
          <p:cNvPr id="104904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餐饮服务：提供多样化的餐饮选择，包括中式、西式及日式料理，满足不同口味需求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客房设施：豪华舒适的客房，配备高品质的床品、洗浴用品和设施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会议设施：配备先进的会议设施，适合举办各类商务会议和活动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健身娱乐：酒店设有健身房、游泳池、水疗中心等娱乐设施，满足休闲健身需求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刘宇与上海半岛酒店</a:t>
            </a:r>
            <a:endParaRPr lang="zh-CN" altLang="en-US"/>
          </a:p>
        </p:txBody>
      </p:sp>
      <p:sp>
        <p:nvSpPr>
          <p:cNvPr id="104909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刘宇与酒店的合作背景</a:t>
            </a:r>
            <a:endParaRPr lang="zh-CN" altLang="en-US"/>
          </a:p>
        </p:txBody>
      </p:sp>
      <p:sp>
        <p:nvSpPr>
          <p:cNvPr id="10491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刘宇与上海半岛酒店的合作历史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双方合作的原因和动机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合作过程中的重要事件和里程碑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合作所带来的影响和成果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刘宇在酒店的活动与体验</a:t>
            </a:r>
            <a:endParaRPr lang="zh-CN" altLang="en-US"/>
          </a:p>
        </p:txBody>
      </p:sp>
      <p:sp>
        <p:nvSpPr>
          <p:cNvPr id="10491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活动经历：刘宇在酒店参加的活动，如餐饮、娱乐、健身等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入住体验：刘宇对酒店房间的设施、服务等方面的评价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感受分享：刘宇对酒店的整体感受，包括舒适度、服务质量等方面的评价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拍照留念：刘宇在酒店拍摄的照片，记录他在酒店的精彩瞬间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双方合作的意义与影响</a:t>
            </a:r>
            <a:endParaRPr lang="zh-CN" altLang="en-US"/>
          </a:p>
        </p:txBody>
      </p:sp>
      <p:sp>
        <p:nvSpPr>
          <p:cNvPr id="10492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刘宇与上海半岛酒店合作背景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双方合作的意义：提升品牌形象、促进业务发展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双方合作的影响：拓展市场份额、提高客户满意度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未来展望：持续深化合作，共创美好未来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上海半岛酒店的特色与亮点</a:t>
            </a:r>
            <a:endParaRPr lang="zh-CN" altLang="en-US"/>
          </a:p>
        </p:txBody>
      </p:sp>
      <p:sp>
        <p:nvSpPr>
          <p:cNvPr id="104929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https://d.book118.com/737030133200006042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《刘宇上海半岛酒店》PPT课件</vt:lpstr>
      <vt:lpstr>目录</vt:lpstr>
      <vt:lpstr>添加章节标题</vt:lpstr>
      <vt:lpstr>上海半岛酒店概述</vt:lpstr>
      <vt:lpstr>PowerPoint Presentation</vt:lpstr>
      <vt:lpstr>酒店地理位置</vt:lpstr>
      <vt:lpstr>酒店历史与文化</vt:lpstr>
      <vt:lpstr>酒店设施与服务</vt:lpstr>
      <vt:lpstr>刘宇与上海半岛酒店</vt:lpstr>
      <vt:lpstr>PowerPoint Presentation</vt:lpstr>
      <vt:lpstr>刘宇与酒店的合作背景</vt:lpstr>
      <vt:lpstr>刘宇在酒店的活动与体验</vt:lpstr>
      <vt:lpstr>双方合作的意义与影响</vt:lpstr>
      <vt:lpstr>上海半岛酒店的特色与亮点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2024-09-16T12:44:14.807</cp:lastPrinted>
  <dcterms:created xsi:type="dcterms:W3CDTF">2024-09-16T04:44:14Z</dcterms:created>
  <dcterms:modified xsi:type="dcterms:W3CDTF">2024-09-16T04:44:16Z</dcterms:modified>
</cp:coreProperties>
</file>