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7" r:id="rId2"/>
    <p:sldMasterId id="2147483722"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8" r:id="rId35"/>
  </p:sldIdLst>
  <p:sldSz cx="24158575" cy="13717905"/>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tags" Target="tags/tag3.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notesMaster" Target="notesMasters/notesMaster1.xml" /><Relationship Id="rId40"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2423795" eaLnBrk="1" fontAlgn="auto" hangingPunct="1">
              <a:spcBef>
                <a:spcPct val="0"/>
              </a:spcBef>
              <a:spcAft>
                <a:spcPct val="0"/>
              </a:spcAft>
              <a:defRPr sz="1200">
                <a:latin typeface="+mn-lt"/>
                <a:ea typeface="+mn-ea"/>
              </a:defRPr>
            </a:lvl1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2423795" eaLnBrk="1" fontAlgn="auto" hangingPunct="1">
              <a:spcBef>
                <a:spcPct val="0"/>
              </a:spcBef>
              <a:spcAft>
                <a:spcPct val="0"/>
              </a:spcAft>
              <a:defRPr sz="1200">
                <a:latin typeface="+mn-lt"/>
                <a:ea typeface="+mn-ea"/>
              </a:defRPr>
            </a:lvl1pPr>
          </a:lstStyle>
          <a:p>
            <a:pPr marL="0" marR="0" lvl="0" indent="0" algn="r" defTabSz="2423795" rtl="0" eaLnBrk="1" fontAlgn="auto" latinLnBrk="0" hangingPunct="1">
              <a:lnSpc>
                <a:spcPct val="100000"/>
              </a:lnSpc>
              <a:spcBef>
                <a:spcPct val="0"/>
              </a:spcBef>
              <a:spcAft>
                <a:spcPct val="0"/>
              </a:spcAft>
              <a:buClrTx/>
              <a:buSzTx/>
              <a:buFontTx/>
              <a:buNone/>
              <a:defRPr/>
            </a:pPr>
            <a:fld id="{AE9F2857-41FD-48D2-AA77-D43133D6B196}" type="datetimeFigureOut">
              <a:rPr kumimoji="0" lang="zh-CN" altLang="en-US" sz="1200" b="0" i="0" u="none" strike="noStrike" kern="1200" cap="none" spc="0" normalizeH="0" baseline="0" noProof="0">
                <a:ln>
                  <a:noFill/>
                </a:ln>
                <a:solidFill>
                  <a:schemeClr val="tx1"/>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4" name="幻灯片图像占位符 3"/>
          <p:cNvSpPr>
            <a:spLocks noGrp="1" noRot="1" noChangeAspect="1"/>
          </p:cNvSpPr>
          <p:nvPr>
            <p:ph type="sldImg" idx="2"/>
          </p:nvPr>
        </p:nvSpPr>
        <p:spPr>
          <a:xfrm>
            <a:off x="409575" y="685800"/>
            <a:ext cx="603885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marL="0" marR="0" lvl="0" indent="0" algn="l" defTabSz="2422525" rtl="0" eaLnBrk="0" fontAlgn="base" latinLnBrk="0" hangingPunct="0">
              <a:lnSpc>
                <a:spcPct val="100000"/>
              </a:lnSpc>
              <a:spcBef>
                <a:spcPct val="3000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mn-cs"/>
              </a:rPr>
              <a:t>单击此处编辑母版文本样式</a:t>
            </a: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a:p>
            <a:pPr marL="1211580" marR="0" lvl="1" indent="0" algn="l" defTabSz="2422525" rtl="0" eaLnBrk="0" fontAlgn="base" latinLnBrk="0" hangingPunct="0">
              <a:lnSpc>
                <a:spcPct val="100000"/>
              </a:lnSpc>
              <a:spcBef>
                <a:spcPct val="3000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mn-cs"/>
              </a:rPr>
              <a:t>第二级</a:t>
            </a: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a:p>
            <a:pPr marL="2422525" marR="0" lvl="2" indent="0" algn="l" defTabSz="2422525" rtl="0" eaLnBrk="0" fontAlgn="base" latinLnBrk="0" hangingPunct="0">
              <a:lnSpc>
                <a:spcPct val="100000"/>
              </a:lnSpc>
              <a:spcBef>
                <a:spcPct val="3000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mn-cs"/>
              </a:rPr>
              <a:t>第三级</a:t>
            </a: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a:p>
            <a:pPr marL="3635375" marR="0" lvl="3" indent="0" algn="l" defTabSz="2422525" rtl="0" eaLnBrk="0" fontAlgn="base" latinLnBrk="0" hangingPunct="0">
              <a:lnSpc>
                <a:spcPct val="100000"/>
              </a:lnSpc>
              <a:spcBef>
                <a:spcPct val="3000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mn-cs"/>
              </a:rPr>
              <a:t>第四级</a:t>
            </a: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a:p>
            <a:pPr marL="4846955" marR="0" lvl="4" indent="0" algn="l" defTabSz="2422525" rtl="0" eaLnBrk="0" fontAlgn="base" latinLnBrk="0" hangingPunct="0">
              <a:lnSpc>
                <a:spcPct val="100000"/>
              </a:lnSpc>
              <a:spcBef>
                <a:spcPct val="3000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mn-cs"/>
              </a:rPr>
              <a:t>第五级</a:t>
            </a: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2423795" eaLnBrk="1" fontAlgn="auto" hangingPunct="1">
              <a:spcBef>
                <a:spcPct val="0"/>
              </a:spcBef>
              <a:spcAft>
                <a:spcPct val="0"/>
              </a:spcAft>
              <a:defRPr sz="1200">
                <a:latin typeface="+mn-lt"/>
                <a:ea typeface="+mn-ea"/>
              </a:defRPr>
            </a:lvl1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defTabSz="2423795" eaLnBrk="1" fontAlgn="auto" hangingPunct="1">
              <a:spcBef>
                <a:spcPct val="0"/>
              </a:spcBef>
              <a:spcAft>
                <a:spcPct val="0"/>
              </a:spcAft>
              <a:defRPr sz="1200">
                <a:latin typeface="+mn-lt"/>
                <a:ea typeface="+mn-ea"/>
              </a:defRPr>
            </a:lvl1pPr>
          </a:lstStyle>
          <a:p>
            <a:pPr marL="0" marR="0" lvl="0" indent="0" algn="r" defTabSz="2423795" rtl="0" eaLnBrk="1" fontAlgn="auto" latinLnBrk="0" hangingPunct="1">
              <a:lnSpc>
                <a:spcPct val="100000"/>
              </a:lnSpc>
              <a:spcBef>
                <a:spcPct val="0"/>
              </a:spcBef>
              <a:spcAft>
                <a:spcPct val="0"/>
              </a:spcAft>
              <a:buClrTx/>
              <a:buSzTx/>
              <a:buFontTx/>
              <a:buNone/>
              <a:defRPr/>
            </a:pPr>
            <a:fld id="{626E547A-2579-4463-92BB-8C2268F74FCF}" type="slidenum">
              <a:rPr kumimoji="0" lang="zh-CN" altLang="en-US" sz="1200" b="0" i="0" u="none" strike="noStrike" kern="1200" cap="none" spc="0" normalizeH="0" baseline="0" noProof="0">
                <a:ln>
                  <a:noFill/>
                </a:ln>
                <a:solidFill>
                  <a:schemeClr val="tx1"/>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hf sldNum="0" hdr="0" ftr="0" dt="0"/>
  <p:notesStyle>
    <a:lvl1pPr algn="l" defTabSz="2422525" rtl="0" eaLnBrk="0" fontAlgn="base" hangingPunct="0">
      <a:spcBef>
        <a:spcPct val="30000"/>
      </a:spcBef>
      <a:spcAft>
        <a:spcPct val="0"/>
      </a:spcAft>
      <a:defRPr sz="3200" kern="1200">
        <a:solidFill>
          <a:schemeClr val="tx1"/>
        </a:solidFill>
        <a:latin typeface="+mn-lt"/>
        <a:ea typeface="+mn-ea"/>
        <a:cs typeface="+mn-cs"/>
      </a:defRPr>
    </a:lvl1pPr>
    <a:lvl2pPr marL="1211580" algn="l" defTabSz="2422525" rtl="0" eaLnBrk="0" fontAlgn="base" hangingPunct="0">
      <a:spcBef>
        <a:spcPct val="30000"/>
      </a:spcBef>
      <a:spcAft>
        <a:spcPct val="0"/>
      </a:spcAft>
      <a:defRPr sz="3200" kern="1200">
        <a:solidFill>
          <a:schemeClr val="tx1"/>
        </a:solidFill>
        <a:latin typeface="+mn-lt"/>
        <a:ea typeface="+mn-ea"/>
        <a:cs typeface="+mn-cs"/>
      </a:defRPr>
    </a:lvl2pPr>
    <a:lvl3pPr marL="2422525" algn="l" defTabSz="2422525" rtl="0" eaLnBrk="0" fontAlgn="base" hangingPunct="0">
      <a:spcBef>
        <a:spcPct val="30000"/>
      </a:spcBef>
      <a:spcAft>
        <a:spcPct val="0"/>
      </a:spcAft>
      <a:defRPr sz="3200" kern="1200">
        <a:solidFill>
          <a:schemeClr val="tx1"/>
        </a:solidFill>
        <a:latin typeface="+mn-lt"/>
        <a:ea typeface="+mn-ea"/>
        <a:cs typeface="+mn-cs"/>
      </a:defRPr>
    </a:lvl3pPr>
    <a:lvl4pPr marL="3635375" algn="l" defTabSz="2422525" rtl="0" eaLnBrk="0" fontAlgn="base" hangingPunct="0">
      <a:spcBef>
        <a:spcPct val="30000"/>
      </a:spcBef>
      <a:spcAft>
        <a:spcPct val="0"/>
      </a:spcAft>
      <a:defRPr sz="3200" kern="1200">
        <a:solidFill>
          <a:schemeClr val="tx1"/>
        </a:solidFill>
        <a:latin typeface="+mn-lt"/>
        <a:ea typeface="+mn-ea"/>
        <a:cs typeface="+mn-cs"/>
      </a:defRPr>
    </a:lvl4pPr>
    <a:lvl5pPr marL="4846955" algn="l" defTabSz="2422525" rtl="0" eaLnBrk="0" fontAlgn="base" hangingPunct="0">
      <a:spcBef>
        <a:spcPct val="30000"/>
      </a:spcBef>
      <a:spcAft>
        <a:spcPct val="0"/>
      </a:spcAft>
      <a:defRPr sz="3200" kern="1200">
        <a:solidFill>
          <a:schemeClr val="tx1"/>
        </a:solidFill>
        <a:latin typeface="+mn-lt"/>
        <a:ea typeface="+mn-ea"/>
        <a:cs typeface="+mn-cs"/>
      </a:defRPr>
    </a:lvl5pPr>
    <a:lvl6pPr marL="6060440" algn="l" defTabSz="2423795" rtl="0" eaLnBrk="1" latinLnBrk="0" hangingPunct="1">
      <a:defRPr sz="3200" kern="1200">
        <a:solidFill>
          <a:schemeClr val="tx1"/>
        </a:solidFill>
        <a:latin typeface="+mn-lt"/>
        <a:ea typeface="+mn-ea"/>
        <a:cs typeface="+mn-cs"/>
      </a:defRPr>
    </a:lvl6pPr>
    <a:lvl7pPr marL="7272020" algn="l" defTabSz="2423795" rtl="0" eaLnBrk="1" latinLnBrk="0" hangingPunct="1">
      <a:defRPr sz="3200" kern="1200">
        <a:solidFill>
          <a:schemeClr val="tx1"/>
        </a:solidFill>
        <a:latin typeface="+mn-lt"/>
        <a:ea typeface="+mn-ea"/>
        <a:cs typeface="+mn-cs"/>
      </a:defRPr>
    </a:lvl7pPr>
    <a:lvl8pPr marL="8484235" algn="l" defTabSz="2423795" rtl="0" eaLnBrk="1" latinLnBrk="0" hangingPunct="1">
      <a:defRPr sz="3200" kern="1200">
        <a:solidFill>
          <a:schemeClr val="tx1"/>
        </a:solidFill>
        <a:latin typeface="+mn-lt"/>
        <a:ea typeface="+mn-ea"/>
        <a:cs typeface="+mn-cs"/>
      </a:defRPr>
    </a:lvl8pPr>
    <a:lvl9pPr marL="9696450" algn="l" defTabSz="2423795" rtl="0" eaLnBrk="1" latinLnBrk="0" hangingPunct="1">
      <a:defRPr sz="3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6" name="幻灯片图像占位符 1"/>
          <p:cNvSpPr>
            <a:spLocks noGrp="1" noRot="1" noChangeAspect="1" noTextEdit="1"/>
          </p:cNvSpPr>
          <p:nvPr>
            <p:ph type="sldImg"/>
          </p:nvPr>
        </p:nvSpPr>
        <p:spPr>
          <a:ln>
            <a:solidFill>
              <a:srgbClr val="000000">
                <a:alpha val="100000"/>
              </a:srgbClr>
            </a:solidFill>
            <a:miter lim="800000"/>
          </a:ln>
        </p:spPr>
      </p:sp>
      <p:sp>
        <p:nvSpPr>
          <p:cNvPr id="47107"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4710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nchorCtr="0"/>
          <a:lstStyle/>
          <a:p>
            <a:pPr lvl="0" algn="r" eaLnBrk="1" hangingPunct="1"/>
            <a:fld id="{9A0DB2DC-4C9A-4742-B13C-FB6460FD3503}" type="slidenum">
              <a:rPr lang="zh-CN" altLang="en-US" sz="1200">
                <a:solidFill>
                  <a:srgbClr val="000000"/>
                </a:solidFill>
                <a:latin typeface="Calibri" panose="020f0502020204030204" pitchFamily="34" charset="0"/>
              </a:rPr>
              <a:t>1</a:t>
            </a:fld>
            <a:endParaRPr lang="zh-CN" altLang="en-US" sz="1200">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54" name="幻灯片图像占位符 1"/>
          <p:cNvSpPr>
            <a:spLocks noGrp="1" noRot="1" noChangeAspect="1" noTextEdit="1"/>
          </p:cNvSpPr>
          <p:nvPr>
            <p:ph type="sldImg"/>
          </p:nvPr>
        </p:nvSpPr>
        <p:spPr>
          <a:ln>
            <a:solidFill>
              <a:srgbClr val="000000">
                <a:alpha val="100000"/>
              </a:srgbClr>
            </a:solidFill>
            <a:miter lim="800000"/>
          </a:ln>
        </p:spPr>
      </p:sp>
      <p:sp>
        <p:nvSpPr>
          <p:cNvPr id="49155"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p>
        </p:txBody>
      </p:sp>
      <p:sp>
        <p:nvSpPr>
          <p:cNvPr id="31747" name="灯片编号占位符 3"/>
          <p:cNvSpPr txBox="1">
            <a:spLocks noGrp="1"/>
          </p:cNvSpPr>
          <p:nvPr>
            <p:ph type="sldNum" sz="quarter" idx="10"/>
          </p:nvPr>
        </p:nvSpPr>
        <p:spPr bwMode="auto">
          <a:noFill/>
          <a:ln>
            <a:noFill/>
            <a:miter lim="800000"/>
          </a:ln>
        </p:spPr>
        <p:txBody>
          <a:bodyPr wrap="square" lIns="91440" tIns="45720" rIns="91440" bIns="45720" numCol="1" rtlCol="0" anchor="b" anchorCtr="0" compatLnSpc="1"/>
          <a:lstStyle/>
          <a:p>
            <a:pPr marL="0" marR="0" lvl="0" indent="0" algn="r" defTabSz="2422525" rtl="0" eaLnBrk="1" fontAlgn="base" latinLnBrk="0" hangingPunct="1">
              <a:lnSpc>
                <a:spcPct val="100000"/>
              </a:lnSpc>
              <a:spcBef>
                <a:spcPct val="0"/>
              </a:spcBef>
              <a:spcAft>
                <a:spcPct val="0"/>
              </a:spcAft>
              <a:buClrTx/>
              <a:buSzTx/>
              <a:buFontTx/>
              <a:buNone/>
              <a:defRPr/>
            </a:pPr>
            <a:fld id="{0D190DC2-D965-424A-93C7-A51AE6E99468}" type="slidenum">
              <a:rPr kumimoji="0" lang="zh-CN" altLang="en-US" sz="1200" b="0" i="0" u="none" strike="noStrike" kern="1200" cap="none" spc="0" normalizeH="0" baseline="0" noProof="0">
                <a:ln>
                  <a:noFill/>
                </a:ln>
                <a:solidFill>
                  <a:schemeClr val="tx1"/>
                </a:solidFill>
                <a:effectLst/>
                <a:uLnTx/>
                <a:uFillTx/>
                <a:latin typeface="+mn-lt"/>
                <a:ea typeface="+mn-ea"/>
                <a:cs typeface="+mn-cs"/>
              </a:rPr>
              <a:t>2</a:t>
            </a:fld>
            <a:endParaRPr kumimoji="0" lang="en-US" altLang="zh-CN"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74" name="幻灯片图像占位符 1"/>
          <p:cNvSpPr>
            <a:spLocks noGrp="1" noRot="1" noChangeAspect="1" noTextEdit="1"/>
          </p:cNvSpPr>
          <p:nvPr>
            <p:ph type="sldImg"/>
          </p:nvPr>
        </p:nvSpPr>
        <p:spPr>
          <a:ln>
            <a:solidFill>
              <a:srgbClr val="000000">
                <a:alpha val="100000"/>
              </a:srgbClr>
            </a:solidFill>
            <a:miter lim="800000"/>
          </a:ln>
        </p:spPr>
      </p:sp>
      <p:sp>
        <p:nvSpPr>
          <p:cNvPr id="54275"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 name="灯片编号占位符 3"/>
          <p:cNvSpPr txBox="1">
            <a:spLocks noGrp="1"/>
          </p:cNvSpPr>
          <p:nvPr>
            <p:ph type="sldNum" sz="quarter" idx="10"/>
          </p:nvPr>
        </p:nvSpPr>
        <p:spPr>
          <a:noFill/>
        </p:spPr>
        <p:txBody>
          <a:bodyPr lIns="91440" tIns="45720" rIns="91440" bIns="45720" rtlCol="0" anchor="b"/>
          <a:lstStyle/>
          <a:p>
            <a:pPr marL="0" marR="0" lvl="0" indent="0" algn="r" defTabSz="2423795" rtl="0" eaLnBrk="1" fontAlgn="auto" latinLnBrk="0" hangingPunct="1">
              <a:lnSpc>
                <a:spcPct val="100000"/>
              </a:lnSpc>
              <a:spcBef>
                <a:spcPct val="0"/>
              </a:spcBef>
              <a:spcAft>
                <a:spcPct val="0"/>
              </a:spcAft>
              <a:buClrTx/>
              <a:buSzTx/>
              <a:buFontTx/>
              <a:buNone/>
              <a:defRPr/>
            </a:pPr>
            <a:fld id="{A5B87463-12A9-4EEF-AB6A-EA0A1061C37D}" type="slidenum">
              <a:rPr kumimoji="0" lang="zh-CN" altLang="en-US" sz="1200" b="0" i="0" u="none" strike="noStrike" kern="1200" cap="none" spc="0" normalizeH="0" baseline="0" noProof="0" smtClean="0">
                <a:ln>
                  <a:noFill/>
                </a:ln>
                <a:solidFill>
                  <a:schemeClr val="tx1"/>
                </a:solidFill>
                <a:effectLst/>
                <a:uLnTx/>
                <a:uFillTx/>
                <a:latin typeface="+mn-lt"/>
                <a:ea typeface="+mn-ea"/>
                <a:cs typeface="+mn-cs"/>
              </a:rPr>
              <a:t>6</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54" name="幻灯片图像占位符 1"/>
          <p:cNvSpPr>
            <a:spLocks noGrp="1" noRot="1" noChangeAspect="1" noTextEdit="1"/>
          </p:cNvSpPr>
          <p:nvPr>
            <p:ph type="sldImg"/>
          </p:nvPr>
        </p:nvSpPr>
        <p:spPr>
          <a:ln>
            <a:solidFill>
              <a:srgbClr val="000000">
                <a:alpha val="100000"/>
              </a:srgbClr>
            </a:solidFill>
            <a:miter lim="800000"/>
          </a:ln>
        </p:spPr>
      </p:sp>
      <p:sp>
        <p:nvSpPr>
          <p:cNvPr id="74755"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 name="灯片编号占位符 3"/>
          <p:cNvSpPr txBox="1">
            <a:spLocks noGrp="1"/>
          </p:cNvSpPr>
          <p:nvPr>
            <p:ph type="sldNum" sz="quarter" idx="10"/>
          </p:nvPr>
        </p:nvSpPr>
        <p:spPr>
          <a:noFill/>
        </p:spPr>
        <p:txBody>
          <a:bodyPr lIns="91440" tIns="45720" rIns="91440" bIns="45720" rtlCol="0" anchor="b"/>
          <a:lstStyle/>
          <a:p>
            <a:pPr marL="0" marR="0" lvl="0" indent="0" algn="r" defTabSz="2423795" rtl="0" eaLnBrk="1" fontAlgn="auto" latinLnBrk="0" hangingPunct="1">
              <a:lnSpc>
                <a:spcPct val="100000"/>
              </a:lnSpc>
              <a:spcBef>
                <a:spcPct val="0"/>
              </a:spcBef>
              <a:spcAft>
                <a:spcPct val="0"/>
              </a:spcAft>
              <a:buClrTx/>
              <a:buSzTx/>
              <a:buFontTx/>
              <a:buNone/>
              <a:defRPr/>
            </a:pPr>
            <a:fld id="{F0EA3303-1343-4A42-990D-25FF89DB0696}" type="slidenum">
              <a:rPr kumimoji="0" lang="zh-CN" altLang="en-US" sz="1200" b="0" i="0" u="none" strike="noStrike" kern="1200" cap="none" spc="0" normalizeH="0" baseline="0" noProof="0" smtClean="0">
                <a:ln>
                  <a:noFill/>
                </a:ln>
                <a:solidFill>
                  <a:schemeClr val="tx1"/>
                </a:solidFill>
                <a:effectLst/>
                <a:uLnTx/>
                <a:uFillTx/>
                <a:latin typeface="+mn-lt"/>
                <a:ea typeface="+mn-ea"/>
                <a:cs typeface="+mn-cs"/>
              </a:rPr>
              <a:t>25</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826" name="幻灯片图像占位符 1"/>
          <p:cNvSpPr>
            <a:spLocks noGrp="1" noRot="1" noChangeAspect="1" noTextEdit="1"/>
          </p:cNvSpPr>
          <p:nvPr>
            <p:ph type="sldImg"/>
          </p:nvPr>
        </p:nvSpPr>
        <p:spPr>
          <a:ln>
            <a:solidFill>
              <a:srgbClr val="000000">
                <a:alpha val="100000"/>
              </a:srgbClr>
            </a:solidFill>
            <a:miter lim="800000"/>
          </a:ln>
        </p:spPr>
      </p:sp>
      <p:sp>
        <p:nvSpPr>
          <p:cNvPr id="77827"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 name="灯片编号占位符 3"/>
          <p:cNvSpPr txBox="1">
            <a:spLocks noGrp="1"/>
          </p:cNvSpPr>
          <p:nvPr>
            <p:ph type="sldNum" sz="quarter" idx="10"/>
          </p:nvPr>
        </p:nvSpPr>
        <p:spPr>
          <a:noFill/>
        </p:spPr>
        <p:txBody>
          <a:bodyPr lIns="91440" tIns="45720" rIns="91440" bIns="45720" rtlCol="0" anchor="b"/>
          <a:lstStyle/>
          <a:p>
            <a:pPr marL="0" marR="0" lvl="0" indent="0" algn="r" defTabSz="2423795" rtl="0" eaLnBrk="1" fontAlgn="auto" latinLnBrk="0" hangingPunct="1">
              <a:lnSpc>
                <a:spcPct val="100000"/>
              </a:lnSpc>
              <a:spcBef>
                <a:spcPct val="0"/>
              </a:spcBef>
              <a:spcAft>
                <a:spcPct val="0"/>
              </a:spcAft>
              <a:buClrTx/>
              <a:buSzTx/>
              <a:buFontTx/>
              <a:buNone/>
              <a:defRPr/>
            </a:pPr>
            <a:fld id="{5571E668-2518-4512-BC71-9C94B4423BFE}" type="slidenum">
              <a:rPr kumimoji="0" lang="zh-CN" altLang="en-US" sz="1200" b="0" i="0" u="none" strike="noStrike" kern="1200" cap="none" spc="0" normalizeH="0" baseline="0" noProof="0" smtClean="0">
                <a:ln>
                  <a:noFill/>
                </a:ln>
                <a:solidFill>
                  <a:schemeClr val="tx1"/>
                </a:solidFill>
                <a:effectLst/>
                <a:uLnTx/>
                <a:uFillTx/>
                <a:latin typeface="+mn-lt"/>
                <a:ea typeface="+mn-ea"/>
                <a:cs typeface="+mn-cs"/>
              </a:rPr>
              <a:t>27</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0.jpe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2.png" /><Relationship Id="rId2" Type="http://schemas.openxmlformats.org/officeDocument/2006/relationships/tags" Target="../tags/tag1.xml"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4.png" /><Relationship Id="rId3"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0.jpeg" /><Relationship Id="rId2" Type="http://schemas.openxmlformats.org/officeDocument/2006/relationships/image" Target="../media/image4.png" /><Relationship Id="rId3"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2.png" /><Relationship Id="rId2" Type="http://schemas.openxmlformats.org/officeDocument/2006/relationships/tags" Target="../tags/tag2.xml" /><Relationship Id="rId3"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9F745B-1241-485E-829F-5B2ECD2F5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EDC59-3B5B-4772-821B-D3684038B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074B8F-A64A-4EAB-9C81-887001287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70AC4C-E7B6-41B0-A444-1498C6E6B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6B5913-1D31-4CED-BC2A-3600D9D0C6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7F728E-DD1D-41D8-86A6-D94E8D48D7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DD5A1-FE0A-49B5-ACAD-CD421FF6B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70055-21E2-4105-B00A-9747C56BE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FE7BD5-5708-4FAD-9744-FAD88755E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EBAAD-8BFA-498E-BEAA-22D84D9A9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795C0-0C01-4982-89A9-8BA7286CF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solidFill>
          <a:schemeClr val="bg1"/>
        </a:solidFill>
        <a:effectLst/>
      </p:bgPr>
    </p:bg>
    <p:spTree>
      <p:nvGrpSpPr>
        <p:cNvPr id="1" name=""/>
        <p:cNvGrpSpPr/>
        <p:nvPr/>
      </p:nvGrpSpPr>
      <p:grpSpPr>
        <a:xfrm>
          <a:off x="0" y="0"/>
          <a:ext cx="0" cy="0"/>
        </a:xfrm>
      </p:grpSpPr>
      <p:pic>
        <p:nvPicPr>
          <p:cNvPr id="29698" name="Picture 3" descr="E:\❤工作项目-重要!!\☆☆《预防医学》-二维码增值服务\00-定稿文件\封面定稿\PPT封面\十三五预防医学PPT课件首页专用.jpg"/>
          <p:cNvPicPr>
            <a:picLocks noChangeAspect="1"/>
          </p:cNvPicPr>
          <p:nvPr userDrawn="1"/>
        </p:nvPicPr>
        <p:blipFill>
          <a:blip r:embed="rId1"/>
          <a:stretch>
            <a:fillRect/>
          </a:stretch>
        </p:blipFill>
        <p:spPr>
          <a:xfrm>
            <a:off x="3175" y="12700"/>
            <a:ext cx="24155400" cy="13717588"/>
          </a:xfrm>
          <a:prstGeom prst="rect">
            <a:avLst/>
          </a:prstGeom>
          <a:noFill/>
          <a:ln w="9525">
            <a:noFill/>
          </a:ln>
        </p:spPr>
      </p:pic>
      <p:pic>
        <p:nvPicPr>
          <p:cNvPr id="29699" name="图片 2"/>
          <p:cNvPicPr>
            <a:picLocks noChangeAspect="1"/>
          </p:cNvPicPr>
          <p:nvPr userDrawn="1"/>
        </p:nvPicPr>
        <p:blipFill>
          <a:blip r:embed="rId2"/>
          <a:stretch>
            <a:fillRect/>
          </a:stretch>
        </p:blipFill>
        <p:spPr>
          <a:xfrm>
            <a:off x="1109663" y="10552113"/>
            <a:ext cx="2243137" cy="2263775"/>
          </a:xfrm>
          <a:prstGeom prst="rect">
            <a:avLst/>
          </a:prstGeom>
          <a:noFill/>
          <a:ln w="9525">
            <a:noFill/>
          </a:ln>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预防章标题">
    <p:bg>
      <p:bgPr>
        <a:solidFill>
          <a:schemeClr val="bg1"/>
        </a:solidFill>
        <a:effectLst/>
      </p:bgPr>
    </p:bg>
    <p:spTree>
      <p:nvGrpSpPr>
        <p:cNvPr id="1" name=""/>
        <p:cNvGrpSpPr/>
        <p:nvPr/>
      </p:nvGrpSpPr>
      <p:grpSpPr>
        <a:xfrm>
          <a:off x="0" y="0"/>
          <a:ext cx="0" cy="0"/>
        </a:xfrm>
      </p:grpSpPr>
      <p:pic>
        <p:nvPicPr>
          <p:cNvPr id="3" name="Picture 2" descr="E:\￥-融合教材-预防医学\预防医学PTT模板\20160727设计\预防医学ppt.1副本.jpg"/>
          <p:cNvPicPr>
            <a:picLocks noChangeAspect="1" noChangeArrowheads="1"/>
          </p:cNvPicPr>
          <p:nvPr/>
        </p:nvPicPr>
        <p:blipFill>
          <a:blip r:embed="rId1"/>
          <a:stretch>
            <a:fillRect/>
          </a:stretch>
        </p:blipFill>
        <p:spPr bwMode="auto">
          <a:xfrm>
            <a:off x="-50528" y="4626545"/>
            <a:ext cx="24227160" cy="42484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23" name="图片 2" descr="人民卫生出版社LOGO.png"/>
          <p:cNvPicPr>
            <a:picLocks noChangeAspect="1"/>
          </p:cNvPicPr>
          <p:nvPr userDrawn="1"/>
        </p:nvPicPr>
        <p:blipFill>
          <a:blip r:embed="rId2"/>
          <a:stretch>
            <a:fillRect/>
          </a:stretch>
        </p:blipFill>
        <p:spPr>
          <a:xfrm>
            <a:off x="17335500" y="1165225"/>
            <a:ext cx="5976938" cy="958850"/>
          </a:xfrm>
          <a:prstGeom prst="rect">
            <a:avLst/>
          </a:prstGeom>
          <a:noFill/>
          <a:ln w="9525">
            <a:noFill/>
          </a:ln>
        </p:spPr>
      </p:pic>
      <p:grpSp>
        <p:nvGrpSpPr>
          <p:cNvPr id="30724" name="组合 3"/>
          <p:cNvGrpSpPr/>
          <p:nvPr userDrawn="1"/>
        </p:nvGrpSpPr>
        <p:grpSpPr>
          <a:xfrm>
            <a:off x="1276350" y="952500"/>
            <a:ext cx="8642350" cy="1184275"/>
            <a:chOff x="1278087" y="951817"/>
            <a:chExt cx="8640960" cy="1186833"/>
          </a:xfrm>
        </p:grpSpPr>
        <p:grpSp>
          <p:nvGrpSpPr>
            <p:cNvPr id="30728" name="组合 4"/>
            <p:cNvGrpSpPr/>
            <p:nvPr userDrawn="1"/>
          </p:nvGrpSpPr>
          <p:grpSpPr>
            <a:xfrm>
              <a:off x="1278087" y="951817"/>
              <a:ext cx="5880162" cy="1186833"/>
              <a:chOff x="1278087" y="951817"/>
              <a:chExt cx="5880162" cy="1186833"/>
            </a:xfrm>
          </p:grpSpPr>
          <p:pic>
            <p:nvPicPr>
              <p:cNvPr id="30730" name="Picture 2" descr="C:\Users\Administrator\Desktop\图片3.png"/>
              <p:cNvPicPr>
                <a:picLocks noChangeAspect="1"/>
              </p:cNvPicPr>
              <p:nvPr userDrawn="1"/>
            </p:nvPicPr>
            <p:blipFill>
              <a:blip r:embed="rId3"/>
              <a:stretch>
                <a:fillRect/>
              </a:stretch>
            </p:blipFill>
            <p:spPr>
              <a:xfrm>
                <a:off x="2607688" y="1210176"/>
                <a:ext cx="3245063" cy="824082"/>
              </a:xfrm>
              <a:prstGeom prst="rect">
                <a:avLst/>
              </a:prstGeom>
              <a:noFill/>
              <a:ln w="9525">
                <a:noFill/>
              </a:ln>
            </p:spPr>
          </p:pic>
          <p:pic>
            <p:nvPicPr>
              <p:cNvPr id="30731" name="Picture 3" descr="C:\Users\Administrator\Desktop\十三五logo 定稿OK.png"/>
              <p:cNvPicPr>
                <a:picLocks noChangeAspect="1"/>
              </p:cNvPicPr>
              <p:nvPr userDrawn="1"/>
            </p:nvPicPr>
            <p:blipFill>
              <a:blip r:embed="rId4"/>
              <a:stretch>
                <a:fillRect/>
              </a:stretch>
            </p:blipFill>
            <p:spPr>
              <a:xfrm>
                <a:off x="1278087" y="951817"/>
                <a:ext cx="1186833" cy="1186833"/>
              </a:xfrm>
              <a:prstGeom prst="rect">
                <a:avLst/>
              </a:prstGeom>
              <a:noFill/>
              <a:ln w="9525">
                <a:noFill/>
              </a:ln>
            </p:spPr>
          </p:pic>
          <p:grpSp>
            <p:nvGrpSpPr>
              <p:cNvPr id="30732" name="组合 8"/>
              <p:cNvGrpSpPr/>
              <p:nvPr userDrawn="1"/>
            </p:nvGrpSpPr>
            <p:grpSpPr>
              <a:xfrm rot="3704861">
                <a:off x="6045459" y="992403"/>
                <a:ext cx="1099117" cy="1126463"/>
                <a:chOff x="964705" y="767559"/>
                <a:chExt cx="1683969" cy="1725865"/>
              </a:xfrm>
            </p:grpSpPr>
            <p:pic>
              <p:nvPicPr>
                <p:cNvPr id="30733" name="图片 9" descr="005.png"/>
                <p:cNvPicPr>
                  <a:picLocks noChangeAspect="1"/>
                </p:cNvPicPr>
                <p:nvPr/>
              </p:nvPicPr>
              <p:blipFill>
                <a:blip r:embed="rId5"/>
                <a:stretch>
                  <a:fillRect/>
                </a:stretch>
              </p:blipFill>
              <p:spPr>
                <a:xfrm rot="-2871635" flipV="1">
                  <a:off x="1210700" y="981312"/>
                  <a:ext cx="1458463" cy="1417484"/>
                </a:xfrm>
                <a:prstGeom prst="rect">
                  <a:avLst/>
                </a:prstGeom>
                <a:noFill/>
                <a:ln w="9525">
                  <a:noFill/>
                </a:ln>
              </p:spPr>
            </p:pic>
            <p:pic>
              <p:nvPicPr>
                <p:cNvPr id="30734" name="图片 10" descr="006.png"/>
                <p:cNvPicPr>
                  <a:picLocks noChangeAspect="1"/>
                </p:cNvPicPr>
                <p:nvPr/>
              </p:nvPicPr>
              <p:blipFill>
                <a:blip r:embed="rId6"/>
                <a:stretch>
                  <a:fillRect/>
                </a:stretch>
              </p:blipFill>
              <p:spPr>
                <a:xfrm rot="-5176366">
                  <a:off x="1017933" y="940571"/>
                  <a:ext cx="1562456" cy="1498941"/>
                </a:xfrm>
                <a:prstGeom prst="rect">
                  <a:avLst/>
                </a:prstGeom>
                <a:noFill/>
                <a:ln w="9525">
                  <a:noFill/>
                </a:ln>
              </p:spPr>
            </p:pic>
            <p:pic>
              <p:nvPicPr>
                <p:cNvPr id="30735" name="图片 11" descr="007.png"/>
                <p:cNvPicPr>
                  <a:picLocks noChangeAspect="1"/>
                </p:cNvPicPr>
                <p:nvPr/>
              </p:nvPicPr>
              <p:blipFill>
                <a:blip r:embed="rId7"/>
                <a:stretch>
                  <a:fillRect/>
                </a:stretch>
              </p:blipFill>
              <p:spPr>
                <a:xfrm rot="-3814741">
                  <a:off x="926788" y="805476"/>
                  <a:ext cx="1725865" cy="1650031"/>
                </a:xfrm>
                <a:prstGeom prst="rect">
                  <a:avLst/>
                </a:prstGeom>
                <a:noFill/>
                <a:ln w="9525">
                  <a:noFill/>
                </a:ln>
              </p:spPr>
            </p:pic>
          </p:grpSp>
        </p:grpSp>
        <p:sp>
          <p:nvSpPr>
            <p:cNvPr id="6" name="TextBox 20"/>
            <p:cNvSpPr txBox="1">
              <a:spLocks noChangeArrowheads="1"/>
            </p:cNvSpPr>
            <p:nvPr/>
          </p:nvSpPr>
          <p:spPr bwMode="auto">
            <a:xfrm>
              <a:off x="6528692" y="1279548"/>
              <a:ext cx="3390355" cy="703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2422525" rtl="0" eaLnBrk="0" fontAlgn="base" latinLnBrk="0" hangingPunct="0">
                <a:lnSpc>
                  <a:spcPct val="100000"/>
                </a:lnSpc>
                <a:spcBef>
                  <a:spcPct val="0"/>
                </a:spcBef>
                <a:spcAft>
                  <a:spcPct val="0"/>
                </a:spcAft>
                <a:buNone/>
                <a:defRPr sz="4800"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r>
                <a:rPr kumimoji="0" lang="zh-CN" altLang="en-US" sz="3965" b="1" i="0" u="none" strike="noStrike" kern="1200" cap="none" spc="0" normalizeH="0" baseline="0" noProof="0">
                  <a:ln>
                    <a:noFill/>
                  </a:ln>
                  <a:solidFill>
                    <a:srgbClr val="0A2B4A"/>
                  </a:solidFill>
                  <a:effectLst/>
                  <a:uLnTx/>
                  <a:uFillTx/>
                  <a:latin typeface="微软雅黑" panose="020b0503020204020204" pitchFamily="34" charset="-122"/>
                  <a:ea typeface="微软雅黑" panose="020b0503020204020204" pitchFamily="34" charset="-122"/>
                  <a:cs typeface="+mn-cs"/>
                </a:rPr>
                <a:t>融合教材</a:t>
              </a:r>
              <a:endParaRPr kumimoji="0" lang="zh-CN" altLang="en-US" sz="3965" b="1" i="0" u="none" strike="noStrike" kern="1200" cap="none" spc="0" normalizeH="0" baseline="0" noProof="0">
                <a:ln>
                  <a:noFill/>
                </a:ln>
                <a:solidFill>
                  <a:srgbClr val="0A2B4A"/>
                </a:solidFill>
                <a:effectLst/>
                <a:uLnTx/>
                <a:uFillTx/>
                <a:latin typeface="微软雅黑" panose="020b0503020204020204" pitchFamily="34" charset="-122"/>
                <a:ea typeface="微软雅黑" panose="020b0503020204020204" pitchFamily="34" charset="-122"/>
                <a:cs typeface="+mn-cs"/>
              </a:endParaRPr>
            </a:p>
          </p:txBody>
        </p:sp>
      </p:grpSp>
      <p:sp>
        <p:nvSpPr>
          <p:cNvPr id="2" name="标题 1"/>
          <p:cNvSpPr>
            <a:spLocks noGrp="1"/>
          </p:cNvSpPr>
          <p:nvPr>
            <p:ph type="title"/>
          </p:nvPr>
        </p:nvSpPr>
        <p:spPr>
          <a:xfrm>
            <a:off x="1329361" y="4613524"/>
            <a:ext cx="22808479" cy="4248472"/>
          </a:xfrm>
          <a:prstGeom prst="rect">
            <a:avLst/>
          </a:prstGeom>
        </p:spPr>
        <p:txBody>
          <a:bodyPr anchor="ctr">
            <a:normAutofit/>
          </a:bodyPr>
          <a:lstStyle>
            <a:lvl1pPr>
              <a:defRPr sz="8715" b="1" i="0">
                <a:solidFill>
                  <a:schemeClr val="tx1"/>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13" name="日期占位符 2"/>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A4D56934-441D-4EA0-92A8-6E64D596B381}"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14" name="页脚占位符 3"/>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15" name="灯片编号占位符 4"/>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F025C9FB-A3B9-422E-9F64-7404EC02008C}"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预防节标题">
    <p:bg>
      <p:bgPr>
        <a:solidFill>
          <a:schemeClr val="bg1"/>
        </a:solidFill>
        <a:effectLst/>
      </p:bgPr>
    </p:bg>
    <p:spTree>
      <p:nvGrpSpPr>
        <p:cNvPr id="1" name=""/>
        <p:cNvGrpSpPr/>
        <p:nvPr/>
      </p:nvGrpSpPr>
      <p:grpSpPr>
        <a:xfrm>
          <a:off x="0" y="0"/>
          <a:ext cx="0" cy="0"/>
        </a:xfrm>
      </p:grpSpPr>
      <p:pic>
        <p:nvPicPr>
          <p:cNvPr id="3" name="Picture 2" descr="E:\￥-融合教材-预防医学\预防医学PTT模板\20160727设计\线条.png"/>
          <p:cNvPicPr>
            <a:picLocks noChangeAspect="1" noChangeArrowheads="1"/>
          </p:cNvPicPr>
          <p:nvPr/>
        </p:nvPicPr>
        <p:blipFill>
          <a:blip r:embed="rId1"/>
          <a:stretch>
            <a:fillRect/>
          </a:stretch>
        </p:blipFill>
        <p:spPr bwMode="auto">
          <a:xfrm>
            <a:off x="0" y="5202611"/>
            <a:ext cx="24158575" cy="255746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1747" name="图片 2" descr="人民卫生出版社LOGO.png"/>
          <p:cNvPicPr>
            <a:picLocks noChangeAspect="1"/>
          </p:cNvPicPr>
          <p:nvPr userDrawn="1"/>
        </p:nvPicPr>
        <p:blipFill>
          <a:blip r:embed="rId2"/>
          <a:stretch>
            <a:fillRect/>
          </a:stretch>
        </p:blipFill>
        <p:spPr>
          <a:xfrm>
            <a:off x="17335500" y="1165225"/>
            <a:ext cx="5976938" cy="958850"/>
          </a:xfrm>
          <a:prstGeom prst="rect">
            <a:avLst/>
          </a:prstGeom>
          <a:noFill/>
          <a:ln w="9525">
            <a:noFill/>
          </a:ln>
        </p:spPr>
      </p:pic>
      <p:sp>
        <p:nvSpPr>
          <p:cNvPr id="2" name="标题 1"/>
          <p:cNvSpPr>
            <a:spLocks noGrp="1"/>
          </p:cNvSpPr>
          <p:nvPr>
            <p:ph type="title"/>
          </p:nvPr>
        </p:nvSpPr>
        <p:spPr>
          <a:xfrm>
            <a:off x="0" y="5197229"/>
            <a:ext cx="24158575" cy="2557462"/>
          </a:xfrm>
          <a:prstGeom prst="rect">
            <a:avLst/>
          </a:prstGeom>
        </p:spPr>
        <p:txBody>
          <a:bodyPr anchor="ctr">
            <a:normAutofit/>
          </a:bodyPr>
          <a:lstStyle>
            <a:lvl1pPr>
              <a:defRPr sz="6535" b="1">
                <a:solidFill>
                  <a:schemeClr val="tx1"/>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4" name="日期占位符 2"/>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139EB488-827A-4C34-AE8D-62D2DDDEADD4}"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3"/>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4"/>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6ACEDBA0-4CF7-4C21-8896-76AEEEE5CBB3}"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预防目录页、重难点和小结版式">
    <p:bg>
      <p:bgPr>
        <a:solidFill>
          <a:schemeClr val="bg1"/>
        </a:solidFill>
        <a:effectLst/>
      </p:bgPr>
    </p:bg>
    <p:spTree>
      <p:nvGrpSpPr>
        <p:cNvPr id="1" name=""/>
        <p:cNvGrpSpPr/>
        <p:nvPr/>
      </p:nvGrpSpPr>
      <p:grpSpPr>
        <a:xfrm>
          <a:off x="0" y="0"/>
          <a:ext cx="0" cy="0"/>
        </a:xfrm>
      </p:grpSpPr>
      <p:pic>
        <p:nvPicPr>
          <p:cNvPr id="32770" name="Picture 2" descr="E:\￥-融合教材-预防医学\预防医学PTT模板\20160727设计\背景2.png"/>
          <p:cNvPicPr>
            <a:picLocks noChangeAspect="1"/>
          </p:cNvPicPr>
          <p:nvPr userDrawn="1"/>
        </p:nvPicPr>
        <p:blipFill>
          <a:blip r:embed="rId1"/>
          <a:stretch>
            <a:fillRect/>
          </a:stretch>
        </p:blipFill>
        <p:spPr>
          <a:xfrm>
            <a:off x="19050" y="28575"/>
            <a:ext cx="23995062" cy="13742988"/>
          </a:xfrm>
          <a:prstGeom prst="rect">
            <a:avLst/>
          </a:prstGeom>
          <a:noFill/>
          <a:ln w="9525">
            <a:noFill/>
          </a:ln>
        </p:spPr>
      </p:pic>
      <p:sp>
        <p:nvSpPr>
          <p:cNvPr id="3" name="日期占位符 1"/>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2BC400A0-61ED-4FA6-930C-4AB7500F8FC8}"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4" name="页脚占位符 2"/>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灯片编号占位符 3"/>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9E6E61C6-3B34-428E-ACF3-CB5251D89CED}"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正文页版式">
    <p:bg>
      <p:bgPr>
        <a:solidFill>
          <a:schemeClr val="bg1"/>
        </a:solidFill>
        <a:effectLst/>
      </p:bgPr>
    </p:bg>
    <p:spTree>
      <p:nvGrpSpPr>
        <p:cNvPr id="1" name=""/>
        <p:cNvGrpSpPr/>
        <p:nvPr/>
      </p:nvGrpSpPr>
      <p:grpSpPr>
        <a:xfrm>
          <a:off x="0" y="0"/>
          <a:ext cx="0" cy="0"/>
        </a:xfrm>
      </p:grpSpPr>
      <p:pic>
        <p:nvPicPr>
          <p:cNvPr id="33794" name="Picture 2" descr="E:\￥-融合教材-预防医学\预防医学PTT模板\20160727设计\背景2.png"/>
          <p:cNvPicPr>
            <a:picLocks noChangeAspect="1"/>
          </p:cNvPicPr>
          <p:nvPr userDrawn="1"/>
        </p:nvPicPr>
        <p:blipFill>
          <a:blip r:embed="rId1"/>
          <a:stretch>
            <a:fillRect/>
          </a:stretch>
        </p:blipFill>
        <p:spPr>
          <a:xfrm>
            <a:off x="19050" y="28575"/>
            <a:ext cx="23995062" cy="13742988"/>
          </a:xfrm>
          <a:prstGeom prst="rect">
            <a:avLst/>
          </a:prstGeom>
          <a:noFill/>
          <a:ln w="9525">
            <a:noFill/>
          </a:ln>
        </p:spPr>
      </p:pic>
      <p:sp>
        <p:nvSpPr>
          <p:cNvPr id="16" name="标题 15"/>
          <p:cNvSpPr>
            <a:spLocks noGrp="1"/>
          </p:cNvSpPr>
          <p:nvPr>
            <p:ph type="title"/>
          </p:nvPr>
        </p:nvSpPr>
        <p:spPr>
          <a:xfrm>
            <a:off x="3510336" y="80782"/>
            <a:ext cx="19296295" cy="1089380"/>
          </a:xfrm>
          <a:prstGeom prst="rect">
            <a:avLst/>
          </a:prstGeom>
        </p:spPr>
        <p:txBody>
          <a:bodyPr anchor="ctr">
            <a:normAutofit/>
          </a:bodyPr>
          <a:lstStyle>
            <a:lvl1pPr algn="l">
              <a:defRPr sz="5350" b="1">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3" name="日期占位符 1"/>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AB5FB885-A78F-4274-9C88-7B881FE44471}"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4" name="页脚占位符 2"/>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灯片编号占位符 3"/>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F46C6425-D76B-4FE3-A8F7-B53E1178BA5E}"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空白页">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结束页">
    <p:bg>
      <p:bgPr>
        <a:solidFill>
          <a:schemeClr val="bg1"/>
        </a:solidFill>
        <a:effectLst/>
      </p:bgPr>
    </p:bg>
    <p:spTree>
      <p:nvGrpSpPr>
        <p:cNvPr id="1" name=""/>
        <p:cNvGrpSpPr/>
        <p:nvPr/>
      </p:nvGrpSpPr>
      <p:grpSpPr>
        <a:xfrm>
          <a:off x="0" y="0"/>
          <a:ext cx="0" cy="0"/>
        </a:xfrm>
      </p:grpSpPr>
      <p:grpSp>
        <p:nvGrpSpPr>
          <p:cNvPr id="34818" name="组合 1"/>
          <p:cNvGrpSpPr/>
          <p:nvPr userDrawn="1"/>
        </p:nvGrpSpPr>
        <p:grpSpPr>
          <a:xfrm>
            <a:off x="6391275" y="3473450"/>
            <a:ext cx="12579350" cy="8094663"/>
            <a:chOff x="6390655" y="3474418"/>
            <a:chExt cx="12581634" cy="8093050"/>
          </a:xfrm>
        </p:grpSpPr>
        <p:pic>
          <p:nvPicPr>
            <p:cNvPr id="3" name="Picture 3" descr="E:\￥-融合教材-预防医学\预防医学PTT模板\20160727设计\荷叶.png"/>
            <p:cNvPicPr>
              <a:picLocks noChangeAspect="1" noChangeArrowheads="1"/>
            </p:cNvPicPr>
            <p:nvPr/>
          </p:nvPicPr>
          <p:blipFill>
            <a:blip r:embed="rId1"/>
            <a:stretch>
              <a:fillRect/>
            </a:stretch>
          </p:blipFill>
          <p:spPr bwMode="auto">
            <a:xfrm>
              <a:off x="6390655" y="3474418"/>
              <a:ext cx="8326573" cy="806489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任意多边形 11"/>
            <p:cNvSpPr/>
            <p:nvPr>
              <p:custDataLst>
                <p:tags r:id="rId2"/>
              </p:custDataLst>
            </p:nvPr>
          </p:nvSpPr>
          <p:spPr>
            <a:xfrm>
              <a:off x="10462167" y="4122490"/>
              <a:ext cx="8510122" cy="4464496"/>
            </a:xfrm>
            <a:custGeom>
              <a:rect l="l" t="t" r="r" b="b"/>
              <a:pathLst>
                <a:path w="2844896" h="1495989">
                  <a:moveTo>
                    <a:pt x="2078407" y="914550"/>
                  </a:moveTo>
                  <a:lnTo>
                    <a:pt x="2165192" y="914550"/>
                  </a:lnTo>
                  <a:cubicBezTo>
                    <a:pt x="2170510" y="913995"/>
                    <a:pt x="2178162" y="914725"/>
                    <a:pt x="2188147" y="916741"/>
                  </a:cubicBezTo>
                  <a:cubicBezTo>
                    <a:pt x="2198133" y="918757"/>
                    <a:pt x="2203689" y="925393"/>
                    <a:pt x="2204816" y="936648"/>
                  </a:cubicBezTo>
                  <a:cubicBezTo>
                    <a:pt x="2204289" y="946413"/>
                    <a:pt x="2199924" y="952707"/>
                    <a:pt x="2191721" y="955529"/>
                  </a:cubicBezTo>
                  <a:cubicBezTo>
                    <a:pt x="2183518" y="958351"/>
                    <a:pt x="2174637" y="964645"/>
                    <a:pt x="2165079" y="974410"/>
                  </a:cubicBezTo>
                  <a:cubicBezTo>
                    <a:pt x="2155521" y="984174"/>
                    <a:pt x="2148447" y="1004353"/>
                    <a:pt x="2143856" y="1034946"/>
                  </a:cubicBezTo>
                  <a:lnTo>
                    <a:pt x="2143856" y="1322220"/>
                  </a:lnTo>
                  <a:cubicBezTo>
                    <a:pt x="2141053" y="1363913"/>
                    <a:pt x="2131183" y="1397358"/>
                    <a:pt x="2114245" y="1422555"/>
                  </a:cubicBezTo>
                  <a:cubicBezTo>
                    <a:pt x="2097308" y="1447752"/>
                    <a:pt x="2077955" y="1466007"/>
                    <a:pt x="2056187" y="1477319"/>
                  </a:cubicBezTo>
                  <a:cubicBezTo>
                    <a:pt x="2034419" y="1488630"/>
                    <a:pt x="2014888" y="1494304"/>
                    <a:pt x="1997595" y="1494340"/>
                  </a:cubicBezTo>
                  <a:lnTo>
                    <a:pt x="1997595" y="1449474"/>
                  </a:lnTo>
                  <a:cubicBezTo>
                    <a:pt x="2032251" y="1439013"/>
                    <a:pt x="2057473" y="1423360"/>
                    <a:pt x="2073261" y="1402516"/>
                  </a:cubicBezTo>
                  <a:cubicBezTo>
                    <a:pt x="2089049" y="1381672"/>
                    <a:pt x="2097880" y="1354399"/>
                    <a:pt x="2099755" y="1320696"/>
                  </a:cubicBezTo>
                  <a:lnTo>
                    <a:pt x="2099755" y="1034946"/>
                  </a:lnTo>
                  <a:cubicBezTo>
                    <a:pt x="2095162" y="1004353"/>
                    <a:pt x="2088084" y="984174"/>
                    <a:pt x="2078521" y="974410"/>
                  </a:cubicBezTo>
                  <a:cubicBezTo>
                    <a:pt x="2068958" y="964645"/>
                    <a:pt x="2060072" y="958351"/>
                    <a:pt x="2051865" y="955529"/>
                  </a:cubicBezTo>
                  <a:cubicBezTo>
                    <a:pt x="2043658" y="952707"/>
                    <a:pt x="2039290" y="946413"/>
                    <a:pt x="2038763" y="936648"/>
                  </a:cubicBezTo>
                  <a:cubicBezTo>
                    <a:pt x="2039891" y="925393"/>
                    <a:pt x="2045450" y="918757"/>
                    <a:pt x="2055440" y="916741"/>
                  </a:cubicBezTo>
                  <a:cubicBezTo>
                    <a:pt x="2065431" y="914725"/>
                    <a:pt x="2073086" y="913995"/>
                    <a:pt x="2078407" y="914550"/>
                  </a:cubicBezTo>
                  <a:close/>
                  <a:moveTo>
                    <a:pt x="1711897" y="914550"/>
                  </a:moveTo>
                  <a:lnTo>
                    <a:pt x="1927455" y="914550"/>
                  </a:lnTo>
                  <a:cubicBezTo>
                    <a:pt x="1929965" y="914153"/>
                    <a:pt x="1935047" y="915328"/>
                    <a:pt x="1942703" y="918075"/>
                  </a:cubicBezTo>
                  <a:cubicBezTo>
                    <a:pt x="1950359" y="920821"/>
                    <a:pt x="1954679" y="927520"/>
                    <a:pt x="1955663" y="938172"/>
                  </a:cubicBezTo>
                  <a:cubicBezTo>
                    <a:pt x="1955584" y="943506"/>
                    <a:pt x="1954027" y="947888"/>
                    <a:pt x="1950994" y="951317"/>
                  </a:cubicBezTo>
                  <a:cubicBezTo>
                    <a:pt x="1947960" y="954746"/>
                    <a:pt x="1943926" y="957222"/>
                    <a:pt x="1938891" y="958746"/>
                  </a:cubicBezTo>
                  <a:cubicBezTo>
                    <a:pt x="1926138" y="962366"/>
                    <a:pt x="1918483" y="966747"/>
                    <a:pt x="1915925" y="971891"/>
                  </a:cubicBezTo>
                  <a:cubicBezTo>
                    <a:pt x="1913367" y="977034"/>
                    <a:pt x="1912383" y="986369"/>
                    <a:pt x="1912970" y="999894"/>
                  </a:cubicBezTo>
                  <a:lnTo>
                    <a:pt x="1912970" y="1366416"/>
                  </a:lnTo>
                  <a:cubicBezTo>
                    <a:pt x="1912532" y="1369549"/>
                    <a:pt x="1912646" y="1376746"/>
                    <a:pt x="1913311" y="1388006"/>
                  </a:cubicBezTo>
                  <a:cubicBezTo>
                    <a:pt x="1913975" y="1399267"/>
                    <a:pt x="1917816" y="1411036"/>
                    <a:pt x="1924833" y="1423312"/>
                  </a:cubicBezTo>
                  <a:cubicBezTo>
                    <a:pt x="1931850" y="1435589"/>
                    <a:pt x="1944668" y="1444818"/>
                    <a:pt x="1963287" y="1450998"/>
                  </a:cubicBezTo>
                  <a:lnTo>
                    <a:pt x="1963287" y="1495861"/>
                  </a:lnTo>
                  <a:cubicBezTo>
                    <a:pt x="1933592" y="1496431"/>
                    <a:pt x="1906096" y="1495101"/>
                    <a:pt x="1880799" y="1491869"/>
                  </a:cubicBezTo>
                  <a:cubicBezTo>
                    <a:pt x="1855502" y="1488637"/>
                    <a:pt x="1829922" y="1480083"/>
                    <a:pt x="1804060" y="1466206"/>
                  </a:cubicBezTo>
                  <a:cubicBezTo>
                    <a:pt x="1770835" y="1447553"/>
                    <a:pt x="1749319" y="1430036"/>
                    <a:pt x="1739513" y="1413656"/>
                  </a:cubicBezTo>
                  <a:cubicBezTo>
                    <a:pt x="1729707" y="1397277"/>
                    <a:pt x="1725328" y="1379752"/>
                    <a:pt x="1726375" y="1361082"/>
                  </a:cubicBezTo>
                  <a:lnTo>
                    <a:pt x="1726375" y="999894"/>
                  </a:lnTo>
                  <a:cubicBezTo>
                    <a:pt x="1726963" y="986369"/>
                    <a:pt x="1725978" y="977034"/>
                    <a:pt x="1723422" y="971891"/>
                  </a:cubicBezTo>
                  <a:cubicBezTo>
                    <a:pt x="1720866" y="966747"/>
                    <a:pt x="1713215" y="962366"/>
                    <a:pt x="1700467" y="958746"/>
                  </a:cubicBezTo>
                  <a:cubicBezTo>
                    <a:pt x="1695435" y="957222"/>
                    <a:pt x="1691403" y="954746"/>
                    <a:pt x="1688370" y="951317"/>
                  </a:cubicBezTo>
                  <a:cubicBezTo>
                    <a:pt x="1685338" y="947888"/>
                    <a:pt x="1683783" y="943506"/>
                    <a:pt x="1683703" y="938172"/>
                  </a:cubicBezTo>
                  <a:cubicBezTo>
                    <a:pt x="1684688" y="927520"/>
                    <a:pt x="1689006" y="920821"/>
                    <a:pt x="1696657" y="918075"/>
                  </a:cubicBezTo>
                  <a:cubicBezTo>
                    <a:pt x="1704309" y="915328"/>
                    <a:pt x="1709389" y="914153"/>
                    <a:pt x="1711897" y="914550"/>
                  </a:cubicBezTo>
                  <a:close/>
                  <a:moveTo>
                    <a:pt x="655384" y="914550"/>
                  </a:moveTo>
                  <a:lnTo>
                    <a:pt x="843561" y="914550"/>
                  </a:lnTo>
                  <a:cubicBezTo>
                    <a:pt x="852637" y="913979"/>
                    <a:pt x="861713" y="914741"/>
                    <a:pt x="870789" y="916836"/>
                  </a:cubicBezTo>
                  <a:cubicBezTo>
                    <a:pt x="879865" y="918931"/>
                    <a:pt x="884752" y="925788"/>
                    <a:pt x="885450" y="937407"/>
                  </a:cubicBezTo>
                  <a:cubicBezTo>
                    <a:pt x="885275" y="943026"/>
                    <a:pt x="883530" y="947597"/>
                    <a:pt x="880214" y="951121"/>
                  </a:cubicBezTo>
                  <a:cubicBezTo>
                    <a:pt x="876898" y="954644"/>
                    <a:pt x="873058" y="957692"/>
                    <a:pt x="868695" y="960263"/>
                  </a:cubicBezTo>
                  <a:cubicBezTo>
                    <a:pt x="864426" y="962358"/>
                    <a:pt x="860967" y="964644"/>
                    <a:pt x="858317" y="967120"/>
                  </a:cubicBezTo>
                  <a:cubicBezTo>
                    <a:pt x="855668" y="969596"/>
                    <a:pt x="854303" y="973405"/>
                    <a:pt x="854224" y="978548"/>
                  </a:cubicBezTo>
                  <a:cubicBezTo>
                    <a:pt x="854303" y="983516"/>
                    <a:pt x="855096" y="988436"/>
                    <a:pt x="856604" y="993309"/>
                  </a:cubicBezTo>
                  <a:cubicBezTo>
                    <a:pt x="858111" y="998182"/>
                    <a:pt x="859857" y="1002912"/>
                    <a:pt x="861840" y="1007499"/>
                  </a:cubicBezTo>
                  <a:lnTo>
                    <a:pt x="956279" y="1223109"/>
                  </a:lnTo>
                  <a:lnTo>
                    <a:pt x="956279" y="1399101"/>
                  </a:lnTo>
                  <a:cubicBezTo>
                    <a:pt x="955692" y="1412625"/>
                    <a:pt x="956676" y="1421957"/>
                    <a:pt x="959232" y="1427100"/>
                  </a:cubicBezTo>
                  <a:cubicBezTo>
                    <a:pt x="961789" y="1432243"/>
                    <a:pt x="969440" y="1436624"/>
                    <a:pt x="982187" y="1440242"/>
                  </a:cubicBezTo>
                  <a:cubicBezTo>
                    <a:pt x="987219" y="1441766"/>
                    <a:pt x="991252" y="1444242"/>
                    <a:pt x="994284" y="1447671"/>
                  </a:cubicBezTo>
                  <a:cubicBezTo>
                    <a:pt x="997316" y="1451099"/>
                    <a:pt x="998872" y="1455480"/>
                    <a:pt x="998951" y="1460813"/>
                  </a:cubicBezTo>
                  <a:cubicBezTo>
                    <a:pt x="997967" y="1471463"/>
                    <a:pt x="993649" y="1478161"/>
                    <a:pt x="985997" y="1480907"/>
                  </a:cubicBezTo>
                  <a:cubicBezTo>
                    <a:pt x="978345" y="1483653"/>
                    <a:pt x="973265" y="1484828"/>
                    <a:pt x="970757" y="1484431"/>
                  </a:cubicBezTo>
                  <a:lnTo>
                    <a:pt x="755206" y="1484431"/>
                  </a:lnTo>
                  <a:cubicBezTo>
                    <a:pt x="752698" y="1484828"/>
                    <a:pt x="747618" y="1483653"/>
                    <a:pt x="739966" y="1480907"/>
                  </a:cubicBezTo>
                  <a:cubicBezTo>
                    <a:pt x="732315" y="1478161"/>
                    <a:pt x="727997" y="1471463"/>
                    <a:pt x="727012" y="1460813"/>
                  </a:cubicBezTo>
                  <a:cubicBezTo>
                    <a:pt x="727092" y="1455480"/>
                    <a:pt x="728647" y="1451099"/>
                    <a:pt x="731680" y="1447671"/>
                  </a:cubicBezTo>
                  <a:cubicBezTo>
                    <a:pt x="734712" y="1444242"/>
                    <a:pt x="738744" y="1441766"/>
                    <a:pt x="743776" y="1440242"/>
                  </a:cubicBezTo>
                  <a:cubicBezTo>
                    <a:pt x="756524" y="1436624"/>
                    <a:pt x="764175" y="1432243"/>
                    <a:pt x="766731" y="1427100"/>
                  </a:cubicBezTo>
                  <a:cubicBezTo>
                    <a:pt x="769287" y="1421957"/>
                    <a:pt x="770272" y="1412625"/>
                    <a:pt x="769684" y="1399101"/>
                  </a:cubicBezTo>
                  <a:lnTo>
                    <a:pt x="769684" y="1263488"/>
                  </a:lnTo>
                  <a:lnTo>
                    <a:pt x="654622" y="990738"/>
                  </a:lnTo>
                  <a:cubicBezTo>
                    <a:pt x="652178" y="983929"/>
                    <a:pt x="649447" y="977929"/>
                    <a:pt x="646431" y="972739"/>
                  </a:cubicBezTo>
                  <a:cubicBezTo>
                    <a:pt x="643415" y="967548"/>
                    <a:pt x="638779" y="962882"/>
                    <a:pt x="632524" y="958739"/>
                  </a:cubicBezTo>
                  <a:cubicBezTo>
                    <a:pt x="627460" y="956295"/>
                    <a:pt x="623301" y="953565"/>
                    <a:pt x="620047" y="950549"/>
                  </a:cubicBezTo>
                  <a:cubicBezTo>
                    <a:pt x="616792" y="947533"/>
                    <a:pt x="615109" y="942899"/>
                    <a:pt x="614998" y="936645"/>
                  </a:cubicBezTo>
                  <a:cubicBezTo>
                    <a:pt x="615681" y="925391"/>
                    <a:pt x="620412" y="918756"/>
                    <a:pt x="629191" y="916741"/>
                  </a:cubicBezTo>
                  <a:cubicBezTo>
                    <a:pt x="637969" y="914725"/>
                    <a:pt x="646701" y="913995"/>
                    <a:pt x="655384" y="914550"/>
                  </a:cubicBezTo>
                  <a:close/>
                  <a:moveTo>
                    <a:pt x="981287" y="914384"/>
                  </a:moveTo>
                  <a:cubicBezTo>
                    <a:pt x="986555" y="914130"/>
                    <a:pt x="991704" y="914185"/>
                    <a:pt x="996733" y="914550"/>
                  </a:cubicBezTo>
                  <a:lnTo>
                    <a:pt x="1081269" y="914550"/>
                  </a:lnTo>
                  <a:cubicBezTo>
                    <a:pt x="1090550" y="914138"/>
                    <a:pt x="1099213" y="915344"/>
                    <a:pt x="1107258" y="918169"/>
                  </a:cubicBezTo>
                  <a:cubicBezTo>
                    <a:pt x="1115302" y="920995"/>
                    <a:pt x="1119585" y="927915"/>
                    <a:pt x="1120109" y="938931"/>
                  </a:cubicBezTo>
                  <a:cubicBezTo>
                    <a:pt x="1119982" y="945264"/>
                    <a:pt x="1118142" y="950121"/>
                    <a:pt x="1114588" y="953501"/>
                  </a:cubicBezTo>
                  <a:cubicBezTo>
                    <a:pt x="1111034" y="956882"/>
                    <a:pt x="1106528" y="959644"/>
                    <a:pt x="1101070" y="961787"/>
                  </a:cubicBezTo>
                  <a:cubicBezTo>
                    <a:pt x="1086060" y="967818"/>
                    <a:pt x="1074954" y="974802"/>
                    <a:pt x="1067751" y="982738"/>
                  </a:cubicBezTo>
                  <a:cubicBezTo>
                    <a:pt x="1060547" y="990675"/>
                    <a:pt x="1053630" y="1002229"/>
                    <a:pt x="1046998" y="1017404"/>
                  </a:cubicBezTo>
                  <a:lnTo>
                    <a:pt x="972281" y="1181206"/>
                  </a:lnTo>
                  <a:lnTo>
                    <a:pt x="947992" y="1127113"/>
                  </a:lnTo>
                  <a:lnTo>
                    <a:pt x="987594" y="1038736"/>
                  </a:lnTo>
                  <a:cubicBezTo>
                    <a:pt x="990736" y="1032339"/>
                    <a:pt x="993401" y="1025895"/>
                    <a:pt x="995591" y="1019403"/>
                  </a:cubicBezTo>
                  <a:cubicBezTo>
                    <a:pt x="997780" y="1012912"/>
                    <a:pt x="998923" y="1005896"/>
                    <a:pt x="999018" y="998357"/>
                  </a:cubicBezTo>
                  <a:cubicBezTo>
                    <a:pt x="998378" y="983801"/>
                    <a:pt x="993903" y="974141"/>
                    <a:pt x="985591" y="969377"/>
                  </a:cubicBezTo>
                  <a:cubicBezTo>
                    <a:pt x="977280" y="964613"/>
                    <a:pt x="968968" y="960653"/>
                    <a:pt x="960657" y="957498"/>
                  </a:cubicBezTo>
                  <a:cubicBezTo>
                    <a:pt x="952345" y="954342"/>
                    <a:pt x="947870" y="947899"/>
                    <a:pt x="947230" y="938169"/>
                  </a:cubicBezTo>
                  <a:cubicBezTo>
                    <a:pt x="948151" y="925185"/>
                    <a:pt x="954116" y="917820"/>
                    <a:pt x="965127" y="916074"/>
                  </a:cubicBezTo>
                  <a:cubicBezTo>
                    <a:pt x="970633" y="915201"/>
                    <a:pt x="976020" y="914637"/>
                    <a:pt x="981287" y="914384"/>
                  </a:cubicBezTo>
                  <a:close/>
                  <a:moveTo>
                    <a:pt x="1395253" y="903120"/>
                  </a:moveTo>
                  <a:cubicBezTo>
                    <a:pt x="1449026" y="908530"/>
                    <a:pt x="1493429" y="925057"/>
                    <a:pt x="1528462" y="952701"/>
                  </a:cubicBezTo>
                  <a:cubicBezTo>
                    <a:pt x="1563495" y="980346"/>
                    <a:pt x="1589555" y="1015609"/>
                    <a:pt x="1606642" y="1058490"/>
                  </a:cubicBezTo>
                  <a:cubicBezTo>
                    <a:pt x="1623729" y="1101371"/>
                    <a:pt x="1632239" y="1148372"/>
                    <a:pt x="1632173" y="1199493"/>
                  </a:cubicBezTo>
                  <a:cubicBezTo>
                    <a:pt x="1632239" y="1250613"/>
                    <a:pt x="1623729" y="1297614"/>
                    <a:pt x="1606642" y="1340496"/>
                  </a:cubicBezTo>
                  <a:cubicBezTo>
                    <a:pt x="1589555" y="1383377"/>
                    <a:pt x="1563495" y="1418639"/>
                    <a:pt x="1528462" y="1446283"/>
                  </a:cubicBezTo>
                  <a:cubicBezTo>
                    <a:pt x="1493429" y="1473927"/>
                    <a:pt x="1449026" y="1490453"/>
                    <a:pt x="1395253" y="1495861"/>
                  </a:cubicBezTo>
                  <a:lnTo>
                    <a:pt x="1395253" y="1451672"/>
                  </a:lnTo>
                  <a:cubicBezTo>
                    <a:pt x="1412556" y="1444911"/>
                    <a:pt x="1423519" y="1436530"/>
                    <a:pt x="1428143" y="1426531"/>
                  </a:cubicBezTo>
                  <a:cubicBezTo>
                    <a:pt x="1432766" y="1416531"/>
                    <a:pt x="1434768" y="1406627"/>
                    <a:pt x="1434148" y="1396818"/>
                  </a:cubicBezTo>
                  <a:lnTo>
                    <a:pt x="1434148" y="1002168"/>
                  </a:lnTo>
                  <a:cubicBezTo>
                    <a:pt x="1434768" y="992359"/>
                    <a:pt x="1432766" y="982455"/>
                    <a:pt x="1428143" y="972455"/>
                  </a:cubicBezTo>
                  <a:cubicBezTo>
                    <a:pt x="1423519" y="962455"/>
                    <a:pt x="1412556" y="954075"/>
                    <a:pt x="1395253" y="947313"/>
                  </a:cubicBezTo>
                  <a:close/>
                  <a:moveTo>
                    <a:pt x="1360934" y="903120"/>
                  </a:moveTo>
                  <a:lnTo>
                    <a:pt x="1360934" y="947313"/>
                  </a:lnTo>
                  <a:cubicBezTo>
                    <a:pt x="1343631" y="954075"/>
                    <a:pt x="1332668" y="962455"/>
                    <a:pt x="1328045" y="972455"/>
                  </a:cubicBezTo>
                  <a:cubicBezTo>
                    <a:pt x="1323421" y="982455"/>
                    <a:pt x="1321419" y="992359"/>
                    <a:pt x="1322039" y="1002168"/>
                  </a:cubicBezTo>
                  <a:lnTo>
                    <a:pt x="1322039" y="1396818"/>
                  </a:lnTo>
                  <a:cubicBezTo>
                    <a:pt x="1321419" y="1406627"/>
                    <a:pt x="1323421" y="1416531"/>
                    <a:pt x="1328045" y="1426531"/>
                  </a:cubicBezTo>
                  <a:cubicBezTo>
                    <a:pt x="1332668" y="1436530"/>
                    <a:pt x="1343631" y="1444911"/>
                    <a:pt x="1360934" y="1451672"/>
                  </a:cubicBezTo>
                  <a:lnTo>
                    <a:pt x="1360934" y="1495861"/>
                  </a:lnTo>
                  <a:cubicBezTo>
                    <a:pt x="1307161" y="1490453"/>
                    <a:pt x="1262757" y="1473927"/>
                    <a:pt x="1227724" y="1446283"/>
                  </a:cubicBezTo>
                  <a:cubicBezTo>
                    <a:pt x="1192691" y="1418639"/>
                    <a:pt x="1166632" y="1383377"/>
                    <a:pt x="1149545" y="1340496"/>
                  </a:cubicBezTo>
                  <a:cubicBezTo>
                    <a:pt x="1132458" y="1297614"/>
                    <a:pt x="1123948" y="1250613"/>
                    <a:pt x="1124014" y="1199493"/>
                  </a:cubicBezTo>
                  <a:cubicBezTo>
                    <a:pt x="1123948" y="1148372"/>
                    <a:pt x="1132458" y="1101371"/>
                    <a:pt x="1149545" y="1058490"/>
                  </a:cubicBezTo>
                  <a:cubicBezTo>
                    <a:pt x="1166632" y="1015609"/>
                    <a:pt x="1192691" y="980346"/>
                    <a:pt x="1227724" y="952701"/>
                  </a:cubicBezTo>
                  <a:cubicBezTo>
                    <a:pt x="1262757" y="925057"/>
                    <a:pt x="1307161" y="908530"/>
                    <a:pt x="1360934" y="903120"/>
                  </a:cubicBezTo>
                  <a:close/>
                  <a:moveTo>
                    <a:pt x="1756855" y="143363"/>
                  </a:moveTo>
                  <a:lnTo>
                    <a:pt x="1758376" y="143363"/>
                  </a:lnTo>
                  <a:lnTo>
                    <a:pt x="1800956" y="219541"/>
                  </a:lnTo>
                  <a:lnTo>
                    <a:pt x="1800956" y="449635"/>
                  </a:lnTo>
                  <a:cubicBezTo>
                    <a:pt x="1805548" y="480228"/>
                    <a:pt x="1812625" y="500407"/>
                    <a:pt x="1822186" y="510172"/>
                  </a:cubicBezTo>
                  <a:cubicBezTo>
                    <a:pt x="1831747" y="519937"/>
                    <a:pt x="1840630" y="526230"/>
                    <a:pt x="1848836" y="529052"/>
                  </a:cubicBezTo>
                  <a:cubicBezTo>
                    <a:pt x="1857041" y="531875"/>
                    <a:pt x="1861408" y="538168"/>
                    <a:pt x="1861935" y="547933"/>
                  </a:cubicBezTo>
                  <a:cubicBezTo>
                    <a:pt x="1860807" y="559188"/>
                    <a:pt x="1855249" y="565824"/>
                    <a:pt x="1845261" y="567840"/>
                  </a:cubicBezTo>
                  <a:cubicBezTo>
                    <a:pt x="1835273" y="569856"/>
                    <a:pt x="1827618" y="570587"/>
                    <a:pt x="1822299" y="570031"/>
                  </a:cubicBezTo>
                  <a:lnTo>
                    <a:pt x="1735519" y="570031"/>
                  </a:lnTo>
                  <a:cubicBezTo>
                    <a:pt x="1730201" y="570587"/>
                    <a:pt x="1722549" y="569856"/>
                    <a:pt x="1712564" y="567840"/>
                  </a:cubicBezTo>
                  <a:cubicBezTo>
                    <a:pt x="1702579" y="565824"/>
                    <a:pt x="1697023" y="559188"/>
                    <a:pt x="1695895" y="547933"/>
                  </a:cubicBezTo>
                  <a:cubicBezTo>
                    <a:pt x="1696422" y="538168"/>
                    <a:pt x="1700787" y="531875"/>
                    <a:pt x="1708990" y="529052"/>
                  </a:cubicBezTo>
                  <a:cubicBezTo>
                    <a:pt x="1717194" y="526230"/>
                    <a:pt x="1726074" y="519937"/>
                    <a:pt x="1735632" y="510172"/>
                  </a:cubicBezTo>
                  <a:cubicBezTo>
                    <a:pt x="1745190" y="500407"/>
                    <a:pt x="1752265" y="480228"/>
                    <a:pt x="1756855" y="449635"/>
                  </a:cubicBezTo>
                  <a:close/>
                  <a:moveTo>
                    <a:pt x="1301910" y="106830"/>
                  </a:moveTo>
                  <a:lnTo>
                    <a:pt x="1304195" y="106830"/>
                  </a:lnTo>
                  <a:lnTo>
                    <a:pt x="1323944" y="192936"/>
                  </a:lnTo>
                  <a:lnTo>
                    <a:pt x="1252316" y="453445"/>
                  </a:lnTo>
                  <a:cubicBezTo>
                    <a:pt x="1246381" y="476019"/>
                    <a:pt x="1245684" y="492212"/>
                    <a:pt x="1250223" y="502023"/>
                  </a:cubicBezTo>
                  <a:cubicBezTo>
                    <a:pt x="1254762" y="511833"/>
                    <a:pt x="1263587" y="519263"/>
                    <a:pt x="1276700" y="524311"/>
                  </a:cubicBezTo>
                  <a:cubicBezTo>
                    <a:pt x="1282986" y="526740"/>
                    <a:pt x="1288320" y="529693"/>
                    <a:pt x="1292702" y="533169"/>
                  </a:cubicBezTo>
                  <a:cubicBezTo>
                    <a:pt x="1297083" y="536646"/>
                    <a:pt x="1299369" y="542075"/>
                    <a:pt x="1299560" y="549457"/>
                  </a:cubicBezTo>
                  <a:cubicBezTo>
                    <a:pt x="1298862" y="559649"/>
                    <a:pt x="1294162" y="565745"/>
                    <a:pt x="1285463" y="567745"/>
                  </a:cubicBezTo>
                  <a:cubicBezTo>
                    <a:pt x="1276763" y="569745"/>
                    <a:pt x="1268254" y="570507"/>
                    <a:pt x="1259936" y="570031"/>
                  </a:cubicBezTo>
                  <a:lnTo>
                    <a:pt x="1172367" y="570031"/>
                  </a:lnTo>
                  <a:cubicBezTo>
                    <a:pt x="1163928" y="570460"/>
                    <a:pt x="1154918" y="569412"/>
                    <a:pt x="1145338" y="566888"/>
                  </a:cubicBezTo>
                  <a:cubicBezTo>
                    <a:pt x="1135757" y="564364"/>
                    <a:pt x="1130554" y="557791"/>
                    <a:pt x="1129729" y="547171"/>
                  </a:cubicBezTo>
                  <a:cubicBezTo>
                    <a:pt x="1129920" y="538614"/>
                    <a:pt x="1132775" y="533058"/>
                    <a:pt x="1138295" y="530502"/>
                  </a:cubicBezTo>
                  <a:cubicBezTo>
                    <a:pt x="1143815" y="527946"/>
                    <a:pt x="1150858" y="524867"/>
                    <a:pt x="1159423" y="521263"/>
                  </a:cubicBezTo>
                  <a:cubicBezTo>
                    <a:pt x="1167639" y="517644"/>
                    <a:pt x="1176333" y="510024"/>
                    <a:pt x="1185507" y="498403"/>
                  </a:cubicBezTo>
                  <a:cubicBezTo>
                    <a:pt x="1194681" y="486783"/>
                    <a:pt x="1203007" y="467733"/>
                    <a:pt x="1210486" y="441253"/>
                  </a:cubicBezTo>
                  <a:close/>
                  <a:moveTo>
                    <a:pt x="2651348" y="150"/>
                  </a:moveTo>
                  <a:lnTo>
                    <a:pt x="2781650" y="150"/>
                  </a:lnTo>
                  <a:cubicBezTo>
                    <a:pt x="2791334" y="-326"/>
                    <a:pt x="2800351" y="817"/>
                    <a:pt x="2808701" y="3579"/>
                  </a:cubicBezTo>
                  <a:cubicBezTo>
                    <a:pt x="2817051" y="6341"/>
                    <a:pt x="2821496" y="13579"/>
                    <a:pt x="2822036" y="25292"/>
                  </a:cubicBezTo>
                  <a:cubicBezTo>
                    <a:pt x="2821718" y="33800"/>
                    <a:pt x="2818734" y="40022"/>
                    <a:pt x="2813083" y="43958"/>
                  </a:cubicBezTo>
                  <a:cubicBezTo>
                    <a:pt x="2807431" y="47895"/>
                    <a:pt x="2801018" y="51069"/>
                    <a:pt x="2793842" y="53482"/>
                  </a:cubicBezTo>
                  <a:cubicBezTo>
                    <a:pt x="2768585" y="63275"/>
                    <a:pt x="2748995" y="75687"/>
                    <a:pt x="2735073" y="90718"/>
                  </a:cubicBezTo>
                  <a:cubicBezTo>
                    <a:pt x="2721150" y="105749"/>
                    <a:pt x="2706704" y="124066"/>
                    <a:pt x="2691734" y="145668"/>
                  </a:cubicBezTo>
                  <a:lnTo>
                    <a:pt x="2677256" y="165477"/>
                  </a:lnTo>
                  <a:lnTo>
                    <a:pt x="2799938" y="486987"/>
                  </a:lnTo>
                  <a:cubicBezTo>
                    <a:pt x="2802954" y="495384"/>
                    <a:pt x="2806066" y="502780"/>
                    <a:pt x="2809273" y="509177"/>
                  </a:cubicBezTo>
                  <a:cubicBezTo>
                    <a:pt x="2812479" y="515573"/>
                    <a:pt x="2818258" y="520874"/>
                    <a:pt x="2826608" y="525081"/>
                  </a:cubicBezTo>
                  <a:cubicBezTo>
                    <a:pt x="2832371" y="527525"/>
                    <a:pt x="2836847" y="530445"/>
                    <a:pt x="2840038" y="533842"/>
                  </a:cubicBezTo>
                  <a:cubicBezTo>
                    <a:pt x="2843229" y="537239"/>
                    <a:pt x="2844848" y="542445"/>
                    <a:pt x="2844896" y="549461"/>
                  </a:cubicBezTo>
                  <a:cubicBezTo>
                    <a:pt x="2844166" y="559984"/>
                    <a:pt x="2839340" y="566174"/>
                    <a:pt x="2830418" y="568031"/>
                  </a:cubicBezTo>
                  <a:cubicBezTo>
                    <a:pt x="2821496" y="569888"/>
                    <a:pt x="2812860" y="570555"/>
                    <a:pt x="2804510" y="570031"/>
                  </a:cubicBezTo>
                  <a:lnTo>
                    <a:pt x="2613248" y="570031"/>
                  </a:lnTo>
                  <a:cubicBezTo>
                    <a:pt x="2603898" y="570523"/>
                    <a:pt x="2594976" y="569539"/>
                    <a:pt x="2586483" y="567079"/>
                  </a:cubicBezTo>
                  <a:cubicBezTo>
                    <a:pt x="2577990" y="564619"/>
                    <a:pt x="2573449" y="557730"/>
                    <a:pt x="2572862" y="546413"/>
                  </a:cubicBezTo>
                  <a:cubicBezTo>
                    <a:pt x="2573248" y="538348"/>
                    <a:pt x="2575948" y="532638"/>
                    <a:pt x="2580962" y="529285"/>
                  </a:cubicBezTo>
                  <a:cubicBezTo>
                    <a:pt x="2585976" y="525932"/>
                    <a:pt x="2590990" y="523044"/>
                    <a:pt x="2596004" y="520622"/>
                  </a:cubicBezTo>
                  <a:cubicBezTo>
                    <a:pt x="2601019" y="518200"/>
                    <a:pt x="2603718" y="514353"/>
                    <a:pt x="2604104" y="509081"/>
                  </a:cubicBezTo>
                  <a:cubicBezTo>
                    <a:pt x="2603993" y="505796"/>
                    <a:pt x="2603263" y="501891"/>
                    <a:pt x="2601913" y="497367"/>
                  </a:cubicBezTo>
                  <a:cubicBezTo>
                    <a:pt x="2600564" y="492844"/>
                    <a:pt x="2599262" y="489130"/>
                    <a:pt x="2598008" y="486225"/>
                  </a:cubicBezTo>
                  <a:lnTo>
                    <a:pt x="2550764" y="344517"/>
                  </a:lnTo>
                  <a:cubicBezTo>
                    <a:pt x="2548351" y="337247"/>
                    <a:pt x="2546129" y="329692"/>
                    <a:pt x="2544097" y="321851"/>
                  </a:cubicBezTo>
                  <a:cubicBezTo>
                    <a:pt x="2542065" y="314010"/>
                    <a:pt x="2540985" y="306074"/>
                    <a:pt x="2540858" y="298043"/>
                  </a:cubicBezTo>
                  <a:cubicBezTo>
                    <a:pt x="2541017" y="290234"/>
                    <a:pt x="2542795" y="283377"/>
                    <a:pt x="2546192" y="277472"/>
                  </a:cubicBezTo>
                  <a:cubicBezTo>
                    <a:pt x="2549589" y="271568"/>
                    <a:pt x="2553653" y="265473"/>
                    <a:pt x="2558384" y="259187"/>
                  </a:cubicBezTo>
                  <a:lnTo>
                    <a:pt x="2646776" y="133478"/>
                  </a:lnTo>
                  <a:cubicBezTo>
                    <a:pt x="2652269" y="126288"/>
                    <a:pt x="2656904" y="118765"/>
                    <a:pt x="2660683" y="110908"/>
                  </a:cubicBezTo>
                  <a:cubicBezTo>
                    <a:pt x="2664461" y="103051"/>
                    <a:pt x="2666429" y="94575"/>
                    <a:pt x="2666588" y="85480"/>
                  </a:cubicBezTo>
                  <a:cubicBezTo>
                    <a:pt x="2666525" y="75338"/>
                    <a:pt x="2663984" y="67243"/>
                    <a:pt x="2658968" y="61196"/>
                  </a:cubicBezTo>
                  <a:cubicBezTo>
                    <a:pt x="2653952" y="55148"/>
                    <a:pt x="2646840" y="50291"/>
                    <a:pt x="2637632" y="46625"/>
                  </a:cubicBezTo>
                  <a:cubicBezTo>
                    <a:pt x="2631314" y="44260"/>
                    <a:pt x="2625853" y="41562"/>
                    <a:pt x="2621249" y="38530"/>
                  </a:cubicBezTo>
                  <a:cubicBezTo>
                    <a:pt x="2616645" y="35498"/>
                    <a:pt x="2614233" y="30324"/>
                    <a:pt x="2614010" y="23007"/>
                  </a:cubicBezTo>
                  <a:cubicBezTo>
                    <a:pt x="2614566" y="11721"/>
                    <a:pt x="2618788" y="4960"/>
                    <a:pt x="2626678" y="2722"/>
                  </a:cubicBezTo>
                  <a:cubicBezTo>
                    <a:pt x="2634568" y="484"/>
                    <a:pt x="2642792" y="-374"/>
                    <a:pt x="2651348" y="150"/>
                  </a:cubicBezTo>
                  <a:close/>
                  <a:moveTo>
                    <a:pt x="2311591" y="150"/>
                  </a:moveTo>
                  <a:lnTo>
                    <a:pt x="2527142" y="150"/>
                  </a:lnTo>
                  <a:cubicBezTo>
                    <a:pt x="2529650" y="-247"/>
                    <a:pt x="2534730" y="928"/>
                    <a:pt x="2542382" y="3674"/>
                  </a:cubicBezTo>
                  <a:cubicBezTo>
                    <a:pt x="2550034" y="6420"/>
                    <a:pt x="2554352" y="13118"/>
                    <a:pt x="2555336" y="23769"/>
                  </a:cubicBezTo>
                  <a:cubicBezTo>
                    <a:pt x="2555257" y="29102"/>
                    <a:pt x="2553701" y="33483"/>
                    <a:pt x="2550669" y="36911"/>
                  </a:cubicBezTo>
                  <a:cubicBezTo>
                    <a:pt x="2547637" y="40339"/>
                    <a:pt x="2543605" y="42816"/>
                    <a:pt x="2538572" y="44339"/>
                  </a:cubicBezTo>
                  <a:cubicBezTo>
                    <a:pt x="2525825" y="47958"/>
                    <a:pt x="2518174" y="52339"/>
                    <a:pt x="2515617" y="57482"/>
                  </a:cubicBezTo>
                  <a:cubicBezTo>
                    <a:pt x="2513061" y="62624"/>
                    <a:pt x="2512077" y="71957"/>
                    <a:pt x="2512664" y="85480"/>
                  </a:cubicBezTo>
                  <a:lnTo>
                    <a:pt x="2512664" y="484701"/>
                  </a:lnTo>
                  <a:cubicBezTo>
                    <a:pt x="2512077" y="498225"/>
                    <a:pt x="2513061" y="507558"/>
                    <a:pt x="2515617" y="512700"/>
                  </a:cubicBezTo>
                  <a:cubicBezTo>
                    <a:pt x="2518174" y="517843"/>
                    <a:pt x="2525825" y="522224"/>
                    <a:pt x="2538572" y="525842"/>
                  </a:cubicBezTo>
                  <a:cubicBezTo>
                    <a:pt x="2543605" y="527366"/>
                    <a:pt x="2547637" y="529842"/>
                    <a:pt x="2550669" y="533271"/>
                  </a:cubicBezTo>
                  <a:cubicBezTo>
                    <a:pt x="2553701" y="536699"/>
                    <a:pt x="2555257" y="541080"/>
                    <a:pt x="2555336" y="546413"/>
                  </a:cubicBezTo>
                  <a:cubicBezTo>
                    <a:pt x="2554352" y="557063"/>
                    <a:pt x="2550034" y="563761"/>
                    <a:pt x="2542382" y="566507"/>
                  </a:cubicBezTo>
                  <a:cubicBezTo>
                    <a:pt x="2534730" y="569253"/>
                    <a:pt x="2529650" y="570428"/>
                    <a:pt x="2527142" y="570031"/>
                  </a:cubicBezTo>
                  <a:lnTo>
                    <a:pt x="2311591" y="570031"/>
                  </a:lnTo>
                  <a:cubicBezTo>
                    <a:pt x="2309083" y="570428"/>
                    <a:pt x="2304003" y="569253"/>
                    <a:pt x="2296351" y="566507"/>
                  </a:cubicBezTo>
                  <a:cubicBezTo>
                    <a:pt x="2288699" y="563761"/>
                    <a:pt x="2284381" y="557063"/>
                    <a:pt x="2283397" y="546413"/>
                  </a:cubicBezTo>
                  <a:cubicBezTo>
                    <a:pt x="2283477" y="541080"/>
                    <a:pt x="2285032" y="536699"/>
                    <a:pt x="2288065" y="533271"/>
                  </a:cubicBezTo>
                  <a:cubicBezTo>
                    <a:pt x="2291097" y="529842"/>
                    <a:pt x="2295129" y="527366"/>
                    <a:pt x="2300161" y="525842"/>
                  </a:cubicBezTo>
                  <a:cubicBezTo>
                    <a:pt x="2312909" y="522224"/>
                    <a:pt x="2320560" y="517843"/>
                    <a:pt x="2323116" y="512700"/>
                  </a:cubicBezTo>
                  <a:cubicBezTo>
                    <a:pt x="2325672" y="507558"/>
                    <a:pt x="2326656" y="498225"/>
                    <a:pt x="2326069" y="484701"/>
                  </a:cubicBezTo>
                  <a:lnTo>
                    <a:pt x="2326069" y="85480"/>
                  </a:lnTo>
                  <a:cubicBezTo>
                    <a:pt x="2326656" y="71957"/>
                    <a:pt x="2325672" y="62624"/>
                    <a:pt x="2323116" y="57482"/>
                  </a:cubicBezTo>
                  <a:cubicBezTo>
                    <a:pt x="2320560" y="52339"/>
                    <a:pt x="2312909" y="47958"/>
                    <a:pt x="2300161" y="44339"/>
                  </a:cubicBezTo>
                  <a:cubicBezTo>
                    <a:pt x="2295129" y="42816"/>
                    <a:pt x="2291097" y="40339"/>
                    <a:pt x="2288065" y="36911"/>
                  </a:cubicBezTo>
                  <a:cubicBezTo>
                    <a:pt x="2285032" y="33483"/>
                    <a:pt x="2283477" y="29102"/>
                    <a:pt x="2283397" y="23769"/>
                  </a:cubicBezTo>
                  <a:cubicBezTo>
                    <a:pt x="2284381" y="13118"/>
                    <a:pt x="2288699" y="6420"/>
                    <a:pt x="2296351" y="3674"/>
                  </a:cubicBezTo>
                  <a:cubicBezTo>
                    <a:pt x="2304003" y="928"/>
                    <a:pt x="2309083" y="-247"/>
                    <a:pt x="2311591" y="150"/>
                  </a:cubicBezTo>
                  <a:close/>
                  <a:moveTo>
                    <a:pt x="2079933" y="150"/>
                  </a:moveTo>
                  <a:lnTo>
                    <a:pt x="2183480" y="150"/>
                  </a:lnTo>
                  <a:cubicBezTo>
                    <a:pt x="2188179" y="-231"/>
                    <a:pt x="2194592" y="912"/>
                    <a:pt x="2202720" y="3577"/>
                  </a:cubicBezTo>
                  <a:cubicBezTo>
                    <a:pt x="2210849" y="6243"/>
                    <a:pt x="2215357" y="12718"/>
                    <a:pt x="2216246" y="23002"/>
                  </a:cubicBezTo>
                  <a:cubicBezTo>
                    <a:pt x="2215475" y="33437"/>
                    <a:pt x="2210075" y="40499"/>
                    <a:pt x="2200046" y="44191"/>
                  </a:cubicBezTo>
                  <a:cubicBezTo>
                    <a:pt x="2190018" y="47882"/>
                    <a:pt x="2179990" y="55679"/>
                    <a:pt x="2169962" y="67580"/>
                  </a:cubicBezTo>
                  <a:cubicBezTo>
                    <a:pt x="2159933" y="79482"/>
                    <a:pt x="2154533" y="102965"/>
                    <a:pt x="2153762" y="138031"/>
                  </a:cubicBezTo>
                  <a:lnTo>
                    <a:pt x="2153762" y="323143"/>
                  </a:lnTo>
                  <a:lnTo>
                    <a:pt x="2152241" y="323143"/>
                  </a:lnTo>
                  <a:lnTo>
                    <a:pt x="2109661" y="246203"/>
                  </a:lnTo>
                  <a:lnTo>
                    <a:pt x="2109661" y="138031"/>
                  </a:lnTo>
                  <a:cubicBezTo>
                    <a:pt x="2108890" y="102965"/>
                    <a:pt x="2103488" y="79482"/>
                    <a:pt x="2093456" y="67580"/>
                  </a:cubicBezTo>
                  <a:cubicBezTo>
                    <a:pt x="2083425" y="55679"/>
                    <a:pt x="2073393" y="47882"/>
                    <a:pt x="2063362" y="44191"/>
                  </a:cubicBezTo>
                  <a:cubicBezTo>
                    <a:pt x="2053330" y="40499"/>
                    <a:pt x="2047929" y="33437"/>
                    <a:pt x="2047157" y="23002"/>
                  </a:cubicBezTo>
                  <a:cubicBezTo>
                    <a:pt x="2048046" y="12718"/>
                    <a:pt x="2052556" y="6243"/>
                    <a:pt x="2060687" y="3578"/>
                  </a:cubicBezTo>
                  <a:cubicBezTo>
                    <a:pt x="2068817" y="912"/>
                    <a:pt x="2075233" y="-231"/>
                    <a:pt x="2079933" y="150"/>
                  </a:cubicBezTo>
                  <a:close/>
                  <a:moveTo>
                    <a:pt x="1736281" y="150"/>
                  </a:moveTo>
                  <a:lnTo>
                    <a:pt x="1932060" y="150"/>
                  </a:lnTo>
                  <a:lnTo>
                    <a:pt x="2153762" y="385627"/>
                  </a:lnTo>
                  <a:lnTo>
                    <a:pt x="2153762" y="570031"/>
                  </a:lnTo>
                  <a:lnTo>
                    <a:pt x="2040297" y="570031"/>
                  </a:lnTo>
                  <a:lnTo>
                    <a:pt x="1761417" y="89277"/>
                  </a:lnTo>
                  <a:cubicBezTo>
                    <a:pt x="1755945" y="78755"/>
                    <a:pt x="1750709" y="70280"/>
                    <a:pt x="1745710" y="63852"/>
                  </a:cubicBezTo>
                  <a:cubicBezTo>
                    <a:pt x="1740710" y="57425"/>
                    <a:pt x="1732233" y="52188"/>
                    <a:pt x="1720279" y="48141"/>
                  </a:cubicBezTo>
                  <a:cubicBezTo>
                    <a:pt x="1713659" y="46173"/>
                    <a:pt x="1708230" y="43634"/>
                    <a:pt x="1703992" y="40523"/>
                  </a:cubicBezTo>
                  <a:cubicBezTo>
                    <a:pt x="1699753" y="37412"/>
                    <a:pt x="1697562" y="31826"/>
                    <a:pt x="1697419" y="23764"/>
                  </a:cubicBezTo>
                  <a:cubicBezTo>
                    <a:pt x="1698038" y="12829"/>
                    <a:pt x="1702515" y="6132"/>
                    <a:pt x="1710850" y="3672"/>
                  </a:cubicBezTo>
                  <a:cubicBezTo>
                    <a:pt x="1719184" y="1212"/>
                    <a:pt x="1727661" y="38"/>
                    <a:pt x="1736281" y="150"/>
                  </a:cubicBezTo>
                  <a:close/>
                  <a:moveTo>
                    <a:pt x="1330802" y="150"/>
                  </a:moveTo>
                  <a:lnTo>
                    <a:pt x="1499204" y="150"/>
                  </a:lnTo>
                  <a:lnTo>
                    <a:pt x="1613504" y="481639"/>
                  </a:lnTo>
                  <a:cubicBezTo>
                    <a:pt x="1615282" y="492275"/>
                    <a:pt x="1617631" y="501292"/>
                    <a:pt x="1620552" y="508690"/>
                  </a:cubicBezTo>
                  <a:cubicBezTo>
                    <a:pt x="1623474" y="516088"/>
                    <a:pt x="1630014" y="522057"/>
                    <a:pt x="1640174" y="526597"/>
                  </a:cubicBezTo>
                  <a:cubicBezTo>
                    <a:pt x="1645635" y="528724"/>
                    <a:pt x="1650143" y="531518"/>
                    <a:pt x="1653700" y="534979"/>
                  </a:cubicBezTo>
                  <a:cubicBezTo>
                    <a:pt x="1657255" y="538440"/>
                    <a:pt x="1659097" y="543520"/>
                    <a:pt x="1659224" y="550219"/>
                  </a:cubicBezTo>
                  <a:cubicBezTo>
                    <a:pt x="1658382" y="560046"/>
                    <a:pt x="1653207" y="565919"/>
                    <a:pt x="1643698" y="567840"/>
                  </a:cubicBezTo>
                  <a:cubicBezTo>
                    <a:pt x="1634189" y="569761"/>
                    <a:pt x="1625394" y="570491"/>
                    <a:pt x="1617314" y="570031"/>
                  </a:cubicBezTo>
                  <a:lnTo>
                    <a:pt x="1427576" y="570031"/>
                  </a:lnTo>
                  <a:cubicBezTo>
                    <a:pt x="1419353" y="570380"/>
                    <a:pt x="1411225" y="569301"/>
                    <a:pt x="1403192" y="566793"/>
                  </a:cubicBezTo>
                  <a:cubicBezTo>
                    <a:pt x="1395159" y="564284"/>
                    <a:pt x="1390841" y="558252"/>
                    <a:pt x="1390238" y="548695"/>
                  </a:cubicBezTo>
                  <a:cubicBezTo>
                    <a:pt x="1390222" y="542805"/>
                    <a:pt x="1391397" y="538392"/>
                    <a:pt x="1393762" y="535455"/>
                  </a:cubicBezTo>
                  <a:cubicBezTo>
                    <a:pt x="1396128" y="532518"/>
                    <a:pt x="1399779" y="529820"/>
                    <a:pt x="1404716" y="527359"/>
                  </a:cubicBezTo>
                  <a:cubicBezTo>
                    <a:pt x="1414479" y="522279"/>
                    <a:pt x="1420480" y="516818"/>
                    <a:pt x="1422718" y="510976"/>
                  </a:cubicBezTo>
                  <a:cubicBezTo>
                    <a:pt x="1424957" y="505134"/>
                    <a:pt x="1424290" y="495101"/>
                    <a:pt x="1420718" y="480877"/>
                  </a:cubicBezTo>
                  <a:lnTo>
                    <a:pt x="1405478" y="422203"/>
                  </a:lnTo>
                  <a:lnTo>
                    <a:pt x="1294226" y="422203"/>
                  </a:lnTo>
                  <a:lnTo>
                    <a:pt x="1304894" y="378102"/>
                  </a:lnTo>
                  <a:lnTo>
                    <a:pt x="1397858" y="378102"/>
                  </a:lnTo>
                  <a:lnTo>
                    <a:pt x="1320896" y="41298"/>
                  </a:lnTo>
                  <a:close/>
                  <a:moveTo>
                    <a:pt x="847014" y="150"/>
                  </a:moveTo>
                  <a:lnTo>
                    <a:pt x="1062578" y="150"/>
                  </a:lnTo>
                  <a:cubicBezTo>
                    <a:pt x="1065086" y="-247"/>
                    <a:pt x="1070166" y="928"/>
                    <a:pt x="1077818" y="3675"/>
                  </a:cubicBezTo>
                  <a:cubicBezTo>
                    <a:pt x="1085470" y="6421"/>
                    <a:pt x="1089788" y="13120"/>
                    <a:pt x="1090772" y="23772"/>
                  </a:cubicBezTo>
                  <a:cubicBezTo>
                    <a:pt x="1090693" y="29106"/>
                    <a:pt x="1089137" y="33488"/>
                    <a:pt x="1086105" y="36917"/>
                  </a:cubicBezTo>
                  <a:cubicBezTo>
                    <a:pt x="1083073" y="40346"/>
                    <a:pt x="1079041" y="42822"/>
                    <a:pt x="1074008" y="44346"/>
                  </a:cubicBezTo>
                  <a:cubicBezTo>
                    <a:pt x="1061261" y="47966"/>
                    <a:pt x="1053610" y="52347"/>
                    <a:pt x="1051053" y="57491"/>
                  </a:cubicBezTo>
                  <a:cubicBezTo>
                    <a:pt x="1048497" y="62634"/>
                    <a:pt x="1047513" y="71969"/>
                    <a:pt x="1048100" y="85494"/>
                  </a:cubicBezTo>
                  <a:lnTo>
                    <a:pt x="1048100" y="484687"/>
                  </a:lnTo>
                  <a:cubicBezTo>
                    <a:pt x="1047513" y="498213"/>
                    <a:pt x="1048497" y="507547"/>
                    <a:pt x="1051053" y="512691"/>
                  </a:cubicBezTo>
                  <a:cubicBezTo>
                    <a:pt x="1053610" y="517834"/>
                    <a:pt x="1061261" y="522216"/>
                    <a:pt x="1074008" y="525835"/>
                  </a:cubicBezTo>
                  <a:cubicBezTo>
                    <a:pt x="1079041" y="527359"/>
                    <a:pt x="1083073" y="529836"/>
                    <a:pt x="1086105" y="533265"/>
                  </a:cubicBezTo>
                  <a:cubicBezTo>
                    <a:pt x="1089137" y="536694"/>
                    <a:pt x="1090693" y="541075"/>
                    <a:pt x="1090772" y="546409"/>
                  </a:cubicBezTo>
                  <a:cubicBezTo>
                    <a:pt x="1089788" y="557061"/>
                    <a:pt x="1085470" y="563760"/>
                    <a:pt x="1077818" y="566507"/>
                  </a:cubicBezTo>
                  <a:cubicBezTo>
                    <a:pt x="1070166" y="569253"/>
                    <a:pt x="1065086" y="570428"/>
                    <a:pt x="1062578" y="570031"/>
                  </a:cubicBezTo>
                  <a:lnTo>
                    <a:pt x="847014" y="570031"/>
                  </a:lnTo>
                  <a:cubicBezTo>
                    <a:pt x="844504" y="570428"/>
                    <a:pt x="839419" y="569253"/>
                    <a:pt x="831760" y="566507"/>
                  </a:cubicBezTo>
                  <a:cubicBezTo>
                    <a:pt x="824101" y="563760"/>
                    <a:pt x="819779" y="557061"/>
                    <a:pt x="818794" y="546409"/>
                  </a:cubicBezTo>
                  <a:cubicBezTo>
                    <a:pt x="818873" y="541075"/>
                    <a:pt x="820430" y="536694"/>
                    <a:pt x="823465" y="533265"/>
                  </a:cubicBezTo>
                  <a:cubicBezTo>
                    <a:pt x="826500" y="529836"/>
                    <a:pt x="830536" y="527359"/>
                    <a:pt x="835573" y="525835"/>
                  </a:cubicBezTo>
                  <a:cubicBezTo>
                    <a:pt x="848332" y="522216"/>
                    <a:pt x="855991" y="517834"/>
                    <a:pt x="858549" y="512691"/>
                  </a:cubicBezTo>
                  <a:cubicBezTo>
                    <a:pt x="861108" y="507547"/>
                    <a:pt x="862093" y="498213"/>
                    <a:pt x="861505" y="484687"/>
                  </a:cubicBezTo>
                  <a:lnTo>
                    <a:pt x="861505" y="302569"/>
                  </a:lnTo>
                  <a:lnTo>
                    <a:pt x="794387" y="302569"/>
                  </a:lnTo>
                  <a:lnTo>
                    <a:pt x="794387" y="258468"/>
                  </a:lnTo>
                  <a:lnTo>
                    <a:pt x="861505" y="258468"/>
                  </a:lnTo>
                  <a:lnTo>
                    <a:pt x="861505" y="85494"/>
                  </a:lnTo>
                  <a:cubicBezTo>
                    <a:pt x="862093" y="71969"/>
                    <a:pt x="861108" y="62634"/>
                    <a:pt x="858549" y="57491"/>
                  </a:cubicBezTo>
                  <a:cubicBezTo>
                    <a:pt x="855991" y="52347"/>
                    <a:pt x="848332" y="47966"/>
                    <a:pt x="835573" y="44346"/>
                  </a:cubicBezTo>
                  <a:cubicBezTo>
                    <a:pt x="830536" y="42822"/>
                    <a:pt x="826500" y="40346"/>
                    <a:pt x="823465" y="36917"/>
                  </a:cubicBezTo>
                  <a:cubicBezTo>
                    <a:pt x="820430" y="33488"/>
                    <a:pt x="818873" y="29106"/>
                    <a:pt x="818794" y="23772"/>
                  </a:cubicBezTo>
                  <a:cubicBezTo>
                    <a:pt x="819779" y="13120"/>
                    <a:pt x="824101" y="6421"/>
                    <a:pt x="831760" y="3675"/>
                  </a:cubicBezTo>
                  <a:cubicBezTo>
                    <a:pt x="839419" y="928"/>
                    <a:pt x="844504" y="-247"/>
                    <a:pt x="847014" y="150"/>
                  </a:cubicBezTo>
                  <a:close/>
                  <a:moveTo>
                    <a:pt x="558991" y="150"/>
                  </a:moveTo>
                  <a:lnTo>
                    <a:pt x="774556" y="150"/>
                  </a:lnTo>
                  <a:cubicBezTo>
                    <a:pt x="777066" y="-247"/>
                    <a:pt x="782151" y="928"/>
                    <a:pt x="789810" y="3675"/>
                  </a:cubicBezTo>
                  <a:cubicBezTo>
                    <a:pt x="797469" y="6421"/>
                    <a:pt x="801791" y="13120"/>
                    <a:pt x="802776" y="23772"/>
                  </a:cubicBezTo>
                  <a:cubicBezTo>
                    <a:pt x="802697" y="29106"/>
                    <a:pt x="801140" y="33488"/>
                    <a:pt x="798105" y="36917"/>
                  </a:cubicBezTo>
                  <a:cubicBezTo>
                    <a:pt x="795070" y="40346"/>
                    <a:pt x="791034" y="42822"/>
                    <a:pt x="785997" y="44346"/>
                  </a:cubicBezTo>
                  <a:cubicBezTo>
                    <a:pt x="773238" y="47966"/>
                    <a:pt x="765579" y="52347"/>
                    <a:pt x="763021" y="57491"/>
                  </a:cubicBezTo>
                  <a:cubicBezTo>
                    <a:pt x="760462" y="62634"/>
                    <a:pt x="759476" y="71969"/>
                    <a:pt x="760064" y="85494"/>
                  </a:cubicBezTo>
                  <a:lnTo>
                    <a:pt x="760064" y="484687"/>
                  </a:lnTo>
                  <a:cubicBezTo>
                    <a:pt x="759476" y="498213"/>
                    <a:pt x="760462" y="507547"/>
                    <a:pt x="763021" y="512691"/>
                  </a:cubicBezTo>
                  <a:cubicBezTo>
                    <a:pt x="765579" y="517834"/>
                    <a:pt x="773238" y="522216"/>
                    <a:pt x="785997" y="525835"/>
                  </a:cubicBezTo>
                  <a:cubicBezTo>
                    <a:pt x="791034" y="527359"/>
                    <a:pt x="795070" y="529836"/>
                    <a:pt x="798105" y="533265"/>
                  </a:cubicBezTo>
                  <a:cubicBezTo>
                    <a:pt x="801140" y="536694"/>
                    <a:pt x="802697" y="541075"/>
                    <a:pt x="802776" y="546409"/>
                  </a:cubicBezTo>
                  <a:cubicBezTo>
                    <a:pt x="801791" y="557061"/>
                    <a:pt x="797469" y="563760"/>
                    <a:pt x="789810" y="566507"/>
                  </a:cubicBezTo>
                  <a:cubicBezTo>
                    <a:pt x="782151" y="569253"/>
                    <a:pt x="777066" y="570428"/>
                    <a:pt x="774556" y="570031"/>
                  </a:cubicBezTo>
                  <a:lnTo>
                    <a:pt x="558991" y="570031"/>
                  </a:lnTo>
                  <a:cubicBezTo>
                    <a:pt x="556483" y="570428"/>
                    <a:pt x="551403" y="569253"/>
                    <a:pt x="543751" y="566507"/>
                  </a:cubicBezTo>
                  <a:cubicBezTo>
                    <a:pt x="536100" y="563760"/>
                    <a:pt x="531782" y="557061"/>
                    <a:pt x="530797" y="546409"/>
                  </a:cubicBezTo>
                  <a:cubicBezTo>
                    <a:pt x="530877" y="541075"/>
                    <a:pt x="532432" y="536694"/>
                    <a:pt x="535465" y="533265"/>
                  </a:cubicBezTo>
                  <a:cubicBezTo>
                    <a:pt x="538497" y="529836"/>
                    <a:pt x="542529" y="527359"/>
                    <a:pt x="547561" y="525835"/>
                  </a:cubicBezTo>
                  <a:cubicBezTo>
                    <a:pt x="560309" y="522216"/>
                    <a:pt x="567961" y="517834"/>
                    <a:pt x="570516" y="512691"/>
                  </a:cubicBezTo>
                  <a:cubicBezTo>
                    <a:pt x="573072" y="507547"/>
                    <a:pt x="574057" y="498213"/>
                    <a:pt x="573469" y="484687"/>
                  </a:cubicBezTo>
                  <a:lnTo>
                    <a:pt x="573469" y="85494"/>
                  </a:lnTo>
                  <a:cubicBezTo>
                    <a:pt x="574057" y="71969"/>
                    <a:pt x="573072" y="62634"/>
                    <a:pt x="570516" y="57491"/>
                  </a:cubicBezTo>
                  <a:cubicBezTo>
                    <a:pt x="567961" y="52347"/>
                    <a:pt x="560309" y="47966"/>
                    <a:pt x="547561" y="44346"/>
                  </a:cubicBezTo>
                  <a:cubicBezTo>
                    <a:pt x="542529" y="42822"/>
                    <a:pt x="538497" y="40346"/>
                    <a:pt x="535465" y="36917"/>
                  </a:cubicBezTo>
                  <a:cubicBezTo>
                    <a:pt x="532432" y="33488"/>
                    <a:pt x="530877" y="29106"/>
                    <a:pt x="530797" y="23772"/>
                  </a:cubicBezTo>
                  <a:cubicBezTo>
                    <a:pt x="531782" y="13120"/>
                    <a:pt x="536100" y="6421"/>
                    <a:pt x="543751" y="3675"/>
                  </a:cubicBezTo>
                  <a:cubicBezTo>
                    <a:pt x="551403" y="928"/>
                    <a:pt x="556483" y="-247"/>
                    <a:pt x="558991" y="150"/>
                  </a:cubicBezTo>
                  <a:close/>
                  <a:moveTo>
                    <a:pt x="365062" y="150"/>
                  </a:moveTo>
                  <a:lnTo>
                    <a:pt x="474695" y="150"/>
                  </a:lnTo>
                  <a:lnTo>
                    <a:pt x="474695" y="177601"/>
                  </a:lnTo>
                  <a:cubicBezTo>
                    <a:pt x="475076" y="179855"/>
                    <a:pt x="473743" y="183919"/>
                    <a:pt x="470698" y="189793"/>
                  </a:cubicBezTo>
                  <a:cubicBezTo>
                    <a:pt x="467653" y="195667"/>
                    <a:pt x="460610" y="198969"/>
                    <a:pt x="449571" y="199699"/>
                  </a:cubicBezTo>
                  <a:cubicBezTo>
                    <a:pt x="439245" y="199223"/>
                    <a:pt x="432298" y="195222"/>
                    <a:pt x="428729" y="187698"/>
                  </a:cubicBezTo>
                  <a:cubicBezTo>
                    <a:pt x="425160" y="180173"/>
                    <a:pt x="422972" y="171981"/>
                    <a:pt x="422163" y="163123"/>
                  </a:cubicBezTo>
                  <a:cubicBezTo>
                    <a:pt x="419260" y="142263"/>
                    <a:pt x="413836" y="120927"/>
                    <a:pt x="405889" y="99115"/>
                  </a:cubicBezTo>
                  <a:cubicBezTo>
                    <a:pt x="397943" y="77303"/>
                    <a:pt x="384334" y="59015"/>
                    <a:pt x="365062" y="44251"/>
                  </a:cubicBezTo>
                  <a:close/>
                  <a:moveTo>
                    <a:pt x="144082" y="150"/>
                  </a:moveTo>
                  <a:lnTo>
                    <a:pt x="330677" y="150"/>
                  </a:lnTo>
                  <a:lnTo>
                    <a:pt x="330677" y="484687"/>
                  </a:lnTo>
                  <a:cubicBezTo>
                    <a:pt x="330088" y="498213"/>
                    <a:pt x="331076" y="507547"/>
                    <a:pt x="333639" y="512691"/>
                  </a:cubicBezTo>
                  <a:cubicBezTo>
                    <a:pt x="336203" y="517834"/>
                    <a:pt x="343876" y="522216"/>
                    <a:pt x="356657" y="525835"/>
                  </a:cubicBezTo>
                  <a:cubicBezTo>
                    <a:pt x="361700" y="527359"/>
                    <a:pt x="365737" y="529836"/>
                    <a:pt x="368770" y="533265"/>
                  </a:cubicBezTo>
                  <a:cubicBezTo>
                    <a:pt x="371803" y="536694"/>
                    <a:pt x="373358" y="541075"/>
                    <a:pt x="373437" y="546409"/>
                  </a:cubicBezTo>
                  <a:cubicBezTo>
                    <a:pt x="372451" y="557061"/>
                    <a:pt x="368126" y="563760"/>
                    <a:pt x="360462" y="566507"/>
                  </a:cubicBezTo>
                  <a:cubicBezTo>
                    <a:pt x="352798" y="569253"/>
                    <a:pt x="347709" y="570428"/>
                    <a:pt x="345195" y="570031"/>
                  </a:cubicBezTo>
                  <a:lnTo>
                    <a:pt x="129564" y="570031"/>
                  </a:lnTo>
                  <a:cubicBezTo>
                    <a:pt x="127050" y="570428"/>
                    <a:pt x="121961" y="569253"/>
                    <a:pt x="114297" y="566507"/>
                  </a:cubicBezTo>
                  <a:cubicBezTo>
                    <a:pt x="106633" y="563760"/>
                    <a:pt x="102308" y="557061"/>
                    <a:pt x="101322" y="546409"/>
                  </a:cubicBezTo>
                  <a:cubicBezTo>
                    <a:pt x="101401" y="541075"/>
                    <a:pt x="102957" y="536694"/>
                    <a:pt x="105989" y="533265"/>
                  </a:cubicBezTo>
                  <a:cubicBezTo>
                    <a:pt x="109022" y="529836"/>
                    <a:pt x="113060" y="527359"/>
                    <a:pt x="118102" y="525835"/>
                  </a:cubicBezTo>
                  <a:cubicBezTo>
                    <a:pt x="130884" y="522216"/>
                    <a:pt x="138557" y="517834"/>
                    <a:pt x="141120" y="512691"/>
                  </a:cubicBezTo>
                  <a:cubicBezTo>
                    <a:pt x="143684" y="507547"/>
                    <a:pt x="144671" y="498213"/>
                    <a:pt x="144082" y="484687"/>
                  </a:cubicBezTo>
                  <a:close/>
                  <a:moveTo>
                    <a:pt x="64" y="150"/>
                  </a:moveTo>
                  <a:lnTo>
                    <a:pt x="109697" y="150"/>
                  </a:lnTo>
                  <a:lnTo>
                    <a:pt x="109697" y="44251"/>
                  </a:lnTo>
                  <a:cubicBezTo>
                    <a:pt x="90426" y="59015"/>
                    <a:pt x="76817" y="77303"/>
                    <a:pt x="68870" y="99115"/>
                  </a:cubicBezTo>
                  <a:cubicBezTo>
                    <a:pt x="60924" y="120927"/>
                    <a:pt x="55499" y="142263"/>
                    <a:pt x="52597" y="163123"/>
                  </a:cubicBezTo>
                  <a:cubicBezTo>
                    <a:pt x="51788" y="171981"/>
                    <a:pt x="49599" y="180173"/>
                    <a:pt x="46030" y="187698"/>
                  </a:cubicBezTo>
                  <a:cubicBezTo>
                    <a:pt x="42461" y="195222"/>
                    <a:pt x="35514" y="199223"/>
                    <a:pt x="25188" y="199699"/>
                  </a:cubicBezTo>
                  <a:cubicBezTo>
                    <a:pt x="14149" y="198969"/>
                    <a:pt x="7107" y="195667"/>
                    <a:pt x="4061" y="189793"/>
                  </a:cubicBezTo>
                  <a:cubicBezTo>
                    <a:pt x="1016" y="183919"/>
                    <a:pt x="-316" y="179855"/>
                    <a:pt x="64" y="177601"/>
                  </a:cubicBezTo>
                  <a:close/>
                </a:path>
              </a:pathLst>
            </a:custGeom>
            <a:solidFill>
              <a:prstClr val="white"/>
            </a:solidFill>
            <a:ln>
              <a:noFill/>
            </a:ln>
            <a:effectLst>
              <a:glow rad="266700">
                <a:srgbClr val="28A88A">
                  <a:alpha val="33725"/>
                </a:srgbClr>
              </a:glow>
              <a:softEdge rad="0"/>
            </a:effectLst>
          </p:spPr>
          <p:txBody>
            <a:bodyPr lIns="216429" tIns="108215" rIns="216429" bIns="108215"/>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ctr" defTabSz="2400935" rtl="0" eaLnBrk="1" fontAlgn="auto" latinLnBrk="0" hangingPunct="1">
                <a:lnSpc>
                  <a:spcPct val="100000"/>
                </a:lnSpc>
                <a:spcBef>
                  <a:spcPct val="0"/>
                </a:spcBef>
                <a:spcAft>
                  <a:spcPct val="0"/>
                </a:spcAft>
                <a:buClrTx/>
                <a:buSzTx/>
                <a:buFontTx/>
                <a:buNone/>
                <a:defRPr/>
              </a:pPr>
              <a:endParaRPr kumimoji="0" lang="zh-CN" altLang="en-US" sz="14065" b="0" i="0" u="none" strike="noStrike" kern="1200" cap="none" spc="0" normalizeH="0" baseline="0" noProof="0">
                <a:ln>
                  <a:noFill/>
                </a:ln>
                <a:solidFill>
                  <a:prstClr val="white"/>
                </a:solidFill>
                <a:effectLst>
                  <a:outerShdw blurRad="60007" dir="2000400" sy="-30000" kx="-800400" algn="bl" rotWithShape="0">
                    <a:prstClr val="black">
                      <a:alpha val="20000"/>
                    </a:prstClr>
                  </a:outerShdw>
                </a:effectLst>
                <a:uLnTx/>
                <a:uFillTx/>
                <a:latin typeface="Stencil Std" pitchFamily="82" charset="0"/>
                <a:ea typeface="汉仪丫丫体简" panose="02010604000101010101" pitchFamily="2" charset="-122"/>
                <a:cs typeface="Verdana" panose="020b0604030504040204" pitchFamily="34" charset="0"/>
              </a:endParaRPr>
            </a:p>
          </p:txBody>
        </p:sp>
        <p:pic>
          <p:nvPicPr>
            <p:cNvPr id="5" name="Picture 3" descr="E:\￥-融合教材-预防医学\预防医学PTT模板\20160727设计\荷叶.png"/>
            <p:cNvPicPr>
              <a:picLocks noChangeAspect="1" noChangeArrowheads="1"/>
            </p:cNvPicPr>
            <p:nvPr/>
          </p:nvPicPr>
          <p:blipFill>
            <a:blip r:embed="rId1"/>
            <a:stretch>
              <a:fillRect/>
            </a:stretch>
          </p:blipFill>
          <p:spPr bwMode="auto">
            <a:xfrm>
              <a:off x="6390655" y="3502572"/>
              <a:ext cx="8326573" cy="806489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gr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207929" y="3200775"/>
            <a:ext cx="21742718" cy="9052972"/>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B5C7EBA4-D125-4F28-BB8A-578BD06316C4}"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CB3F2CFC-40BD-484D-9E4B-AD96DF47D455}"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908361" y="8814824"/>
            <a:ext cx="20534788" cy="2724465"/>
          </a:xfrm>
          <a:prstGeom prst="rect">
            <a:avLst/>
          </a:prstGeom>
        </p:spPr>
        <p:txBody>
          <a:bodyPr anchor="t"/>
          <a:lstStyle>
            <a:lvl1pPr algn="l">
              <a:defRPr sz="105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908361" y="5814102"/>
            <a:ext cx="20534788" cy="3000721"/>
          </a:xfrm>
          <a:prstGeom prst="rect">
            <a:avLst/>
          </a:prstGeom>
        </p:spPr>
        <p:txBody>
          <a:bodyPr anchor="b"/>
          <a:lstStyle>
            <a:lvl1pPr marL="0" indent="0">
              <a:buNone/>
              <a:defRPr sz="5250">
                <a:solidFill>
                  <a:schemeClr val="tx1">
                    <a:tint val="75000"/>
                  </a:schemeClr>
                </a:solidFill>
              </a:defRPr>
            </a:lvl1pPr>
            <a:lvl2pPr marL="1200785" indent="0">
              <a:buNone/>
              <a:defRPr sz="4755">
                <a:solidFill>
                  <a:schemeClr val="tx1">
                    <a:tint val="75000"/>
                  </a:schemeClr>
                </a:solidFill>
              </a:defRPr>
            </a:lvl2pPr>
            <a:lvl3pPr marL="2400935" indent="0">
              <a:buNone/>
              <a:defRPr sz="4160">
                <a:solidFill>
                  <a:schemeClr val="tx1">
                    <a:tint val="75000"/>
                  </a:schemeClr>
                </a:solidFill>
              </a:defRPr>
            </a:lvl3pPr>
            <a:lvl4pPr marL="3601720" indent="0">
              <a:buNone/>
              <a:defRPr sz="3665">
                <a:solidFill>
                  <a:schemeClr val="tx1">
                    <a:tint val="75000"/>
                  </a:schemeClr>
                </a:solidFill>
              </a:defRPr>
            </a:lvl4pPr>
            <a:lvl5pPr marL="4802505" indent="0">
              <a:buNone/>
              <a:defRPr sz="3665">
                <a:solidFill>
                  <a:schemeClr val="tx1">
                    <a:tint val="75000"/>
                  </a:schemeClr>
                </a:solidFill>
              </a:defRPr>
            </a:lvl5pPr>
            <a:lvl6pPr marL="6002655" indent="0">
              <a:buNone/>
              <a:defRPr sz="3665">
                <a:solidFill>
                  <a:schemeClr val="tx1">
                    <a:tint val="75000"/>
                  </a:schemeClr>
                </a:solidFill>
              </a:defRPr>
            </a:lvl6pPr>
            <a:lvl7pPr marL="7203440" indent="0">
              <a:buNone/>
              <a:defRPr sz="3665">
                <a:solidFill>
                  <a:schemeClr val="tx1">
                    <a:tint val="75000"/>
                  </a:schemeClr>
                </a:solidFill>
              </a:defRPr>
            </a:lvl7pPr>
            <a:lvl8pPr marL="8404225" indent="0">
              <a:buNone/>
              <a:defRPr sz="3665">
                <a:solidFill>
                  <a:schemeClr val="tx1">
                    <a:tint val="75000"/>
                  </a:schemeClr>
                </a:solidFill>
              </a:defRPr>
            </a:lvl8pPr>
            <a:lvl9pPr marL="9604375" indent="0">
              <a:buNone/>
              <a:defRPr sz="3665">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C61C1D06-CCD7-49DC-82CD-44C765216941}"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578C9FAE-2F53-46A1-9A65-5FEAC3F4CFFD}"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1207929" y="3200775"/>
            <a:ext cx="10670037" cy="9052972"/>
          </a:xfrm>
          <a:prstGeom prst="rect">
            <a:avLst/>
          </a:prstGeom>
        </p:spPr>
        <p:txBody>
          <a:bodyPr/>
          <a:lstStyle>
            <a:lvl1pPr>
              <a:defRPr sz="7330"/>
            </a:lvl1pPr>
            <a:lvl2pPr>
              <a:defRPr sz="6340"/>
            </a:lvl2pPr>
            <a:lvl3pPr>
              <a:defRPr sz="5250"/>
            </a:lvl3pPr>
            <a:lvl4pPr>
              <a:defRPr sz="4755"/>
            </a:lvl4pPr>
            <a:lvl5pPr>
              <a:defRPr sz="4755"/>
            </a:lvl5pPr>
            <a:lvl6pPr>
              <a:defRPr sz="4755"/>
            </a:lvl6pPr>
            <a:lvl7pPr>
              <a:defRPr sz="4755"/>
            </a:lvl7pPr>
            <a:lvl8pPr>
              <a:defRPr sz="4755"/>
            </a:lvl8pPr>
            <a:lvl9pPr>
              <a:defRPr sz="475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12280609" y="3200775"/>
            <a:ext cx="10670037" cy="9052972"/>
          </a:xfrm>
          <a:prstGeom prst="rect">
            <a:avLst/>
          </a:prstGeom>
        </p:spPr>
        <p:txBody>
          <a:bodyPr/>
          <a:lstStyle>
            <a:lvl1pPr>
              <a:defRPr sz="7330"/>
            </a:lvl1pPr>
            <a:lvl2pPr>
              <a:defRPr sz="6340"/>
            </a:lvl2pPr>
            <a:lvl3pPr>
              <a:defRPr sz="5250"/>
            </a:lvl3pPr>
            <a:lvl4pPr>
              <a:defRPr sz="4755"/>
            </a:lvl4pPr>
            <a:lvl5pPr>
              <a:defRPr sz="4755"/>
            </a:lvl5pPr>
            <a:lvl6pPr>
              <a:defRPr sz="4755"/>
            </a:lvl6pPr>
            <a:lvl7pPr>
              <a:defRPr sz="4755"/>
            </a:lvl7pPr>
            <a:lvl8pPr>
              <a:defRPr sz="4755"/>
            </a:lvl8pPr>
            <a:lvl9pPr>
              <a:defRPr sz="475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155E2F7C-3389-45DA-818C-40C95C86EEF5}"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D455E9F1-0F46-4834-BE7A-355ACB5DC3BB}"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207932" y="3070584"/>
            <a:ext cx="10674232" cy="1279672"/>
          </a:xfrm>
          <a:prstGeom prst="rect">
            <a:avLst/>
          </a:prstGeom>
        </p:spPr>
        <p:txBody>
          <a:bodyPr anchor="b"/>
          <a:lstStyle>
            <a:lvl1pPr marL="0" indent="0">
              <a:buNone/>
              <a:defRPr sz="6340" b="1"/>
            </a:lvl1pPr>
            <a:lvl2pPr marL="1200785" indent="0">
              <a:buNone/>
              <a:defRPr sz="5250" b="1"/>
            </a:lvl2pPr>
            <a:lvl3pPr marL="2400935" indent="0">
              <a:buNone/>
              <a:defRPr sz="4755" b="1"/>
            </a:lvl3pPr>
            <a:lvl4pPr marL="3601720" indent="0">
              <a:buNone/>
              <a:defRPr sz="4160" b="1"/>
            </a:lvl4pPr>
            <a:lvl5pPr marL="4802505" indent="0">
              <a:buNone/>
              <a:defRPr sz="4160" b="1"/>
            </a:lvl5pPr>
            <a:lvl6pPr marL="6002655" indent="0">
              <a:buNone/>
              <a:defRPr sz="4160" b="1"/>
            </a:lvl6pPr>
            <a:lvl7pPr marL="7203440" indent="0">
              <a:buNone/>
              <a:defRPr sz="4160" b="1"/>
            </a:lvl7pPr>
            <a:lvl8pPr marL="8404225" indent="0">
              <a:buNone/>
              <a:defRPr sz="4160" b="1"/>
            </a:lvl8pPr>
            <a:lvl9pPr marL="9604375" indent="0">
              <a:buNone/>
              <a:defRPr sz="416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1207932" y="4350254"/>
            <a:ext cx="10674232" cy="7903491"/>
          </a:xfrm>
          <a:prstGeom prst="rect">
            <a:avLst/>
          </a:prstGeom>
        </p:spPr>
        <p:txBody>
          <a:bodyPr/>
          <a:lstStyle>
            <a:lvl1pPr>
              <a:defRPr sz="6340"/>
            </a:lvl1pPr>
            <a:lvl2pPr>
              <a:defRPr sz="5250"/>
            </a:lvl2pPr>
            <a:lvl3pPr>
              <a:defRPr sz="4755"/>
            </a:lvl3pPr>
            <a:lvl4pPr>
              <a:defRPr sz="4160"/>
            </a:lvl4pPr>
            <a:lvl5pPr>
              <a:defRPr sz="4160"/>
            </a:lvl5pPr>
            <a:lvl6pPr>
              <a:defRPr sz="4160"/>
            </a:lvl6pPr>
            <a:lvl7pPr>
              <a:defRPr sz="4160"/>
            </a:lvl7pPr>
            <a:lvl8pPr>
              <a:defRPr sz="4160"/>
            </a:lvl8pPr>
            <a:lvl9pPr>
              <a:defRPr sz="416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12272226" y="3070584"/>
            <a:ext cx="10678425" cy="1279672"/>
          </a:xfrm>
          <a:prstGeom prst="rect">
            <a:avLst/>
          </a:prstGeom>
        </p:spPr>
        <p:txBody>
          <a:bodyPr anchor="b"/>
          <a:lstStyle>
            <a:lvl1pPr marL="0" indent="0">
              <a:buNone/>
              <a:defRPr sz="6340" b="1"/>
            </a:lvl1pPr>
            <a:lvl2pPr marL="1200785" indent="0">
              <a:buNone/>
              <a:defRPr sz="5250" b="1"/>
            </a:lvl2pPr>
            <a:lvl3pPr marL="2400935" indent="0">
              <a:buNone/>
              <a:defRPr sz="4755" b="1"/>
            </a:lvl3pPr>
            <a:lvl4pPr marL="3601720" indent="0">
              <a:buNone/>
              <a:defRPr sz="4160" b="1"/>
            </a:lvl4pPr>
            <a:lvl5pPr marL="4802505" indent="0">
              <a:buNone/>
              <a:defRPr sz="4160" b="1"/>
            </a:lvl5pPr>
            <a:lvl6pPr marL="6002655" indent="0">
              <a:buNone/>
              <a:defRPr sz="4160" b="1"/>
            </a:lvl6pPr>
            <a:lvl7pPr marL="7203440" indent="0">
              <a:buNone/>
              <a:defRPr sz="4160" b="1"/>
            </a:lvl7pPr>
            <a:lvl8pPr marL="8404225" indent="0">
              <a:buNone/>
              <a:defRPr sz="4160" b="1"/>
            </a:lvl8pPr>
            <a:lvl9pPr marL="9604375" indent="0">
              <a:buNone/>
              <a:defRPr sz="416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12272226" y="4350254"/>
            <a:ext cx="10678425" cy="7903491"/>
          </a:xfrm>
          <a:prstGeom prst="rect">
            <a:avLst/>
          </a:prstGeom>
        </p:spPr>
        <p:txBody>
          <a:bodyPr/>
          <a:lstStyle>
            <a:lvl1pPr>
              <a:defRPr sz="6340"/>
            </a:lvl1pPr>
            <a:lvl2pPr>
              <a:defRPr sz="5250"/>
            </a:lvl2pPr>
            <a:lvl3pPr>
              <a:defRPr sz="4755"/>
            </a:lvl3pPr>
            <a:lvl4pPr>
              <a:defRPr sz="4160"/>
            </a:lvl4pPr>
            <a:lvl5pPr>
              <a:defRPr sz="4160"/>
            </a:lvl5pPr>
            <a:lvl6pPr>
              <a:defRPr sz="4160"/>
            </a:lvl6pPr>
            <a:lvl7pPr>
              <a:defRPr sz="4160"/>
            </a:lvl7pPr>
            <a:lvl8pPr>
              <a:defRPr sz="4160"/>
            </a:lvl8pPr>
            <a:lvl9pPr>
              <a:defRPr sz="416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B9305D47-4639-48FD-851D-D6F53B916CD1}"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8" name="页脚占位符 7"/>
          <p:cNvSpPr>
            <a:spLocks noGrp="1"/>
          </p:cNvSpPr>
          <p:nvPr>
            <p:ph type="ftr" sz="quarter" idx="1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9" name="灯片编号占位符 8"/>
          <p:cNvSpPr>
            <a:spLocks noGrp="1"/>
          </p:cNvSpPr>
          <p:nvPr>
            <p:ph type="sldNum" sz="quarter" idx="1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AFE90328-79CD-404B-8D4B-E70A8DABFFDE}"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33" y="546163"/>
            <a:ext cx="7948005" cy="2324369"/>
          </a:xfrm>
          <a:prstGeom prst="rect">
            <a:avLst/>
          </a:prstGeom>
        </p:spPr>
        <p:txBody>
          <a:bodyPr anchor="b"/>
          <a:lstStyle>
            <a:lvl1pPr algn="l">
              <a:defRPr sz="5250" b="1"/>
            </a:lvl1pPr>
          </a:lstStyle>
          <a:p>
            <a:r>
              <a:rPr lang="zh-CN" altLang="en-US"/>
              <a:t>单击此处编辑母版标题样式</a:t>
            </a:r>
            <a:endParaRPr lang="zh-CN" altLang="en-US"/>
          </a:p>
        </p:txBody>
      </p:sp>
      <p:sp>
        <p:nvSpPr>
          <p:cNvPr id="3" name="内容占位符 2"/>
          <p:cNvSpPr>
            <a:spLocks noGrp="1"/>
          </p:cNvSpPr>
          <p:nvPr>
            <p:ph idx="1"/>
          </p:nvPr>
        </p:nvSpPr>
        <p:spPr>
          <a:xfrm>
            <a:off x="9445333" y="546168"/>
            <a:ext cx="13505314" cy="11707581"/>
          </a:xfrm>
          <a:prstGeom prst="rect">
            <a:avLst/>
          </a:prstGeom>
        </p:spPr>
        <p:txBody>
          <a:bodyPr/>
          <a:lstStyle>
            <a:lvl1pPr>
              <a:defRPr sz="8420"/>
            </a:lvl1pPr>
            <a:lvl2pPr>
              <a:defRPr sz="7330"/>
            </a:lvl2pPr>
            <a:lvl3pPr>
              <a:defRPr sz="6340"/>
            </a:lvl3pPr>
            <a:lvl4pPr>
              <a:defRPr sz="5250"/>
            </a:lvl4pPr>
            <a:lvl5pPr>
              <a:defRPr sz="5250"/>
            </a:lvl5pPr>
            <a:lvl6pPr>
              <a:defRPr sz="5250"/>
            </a:lvl6pPr>
            <a:lvl7pPr>
              <a:defRPr sz="5250"/>
            </a:lvl7pPr>
            <a:lvl8pPr>
              <a:defRPr sz="5250"/>
            </a:lvl8pPr>
            <a:lvl9pPr>
              <a:defRPr sz="525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1207933" y="2870537"/>
            <a:ext cx="7948005" cy="9383212"/>
          </a:xfrm>
          <a:prstGeom prst="rect">
            <a:avLst/>
          </a:prstGeom>
        </p:spPr>
        <p:txBody>
          <a:bodyPr/>
          <a:lstStyle>
            <a:lvl1pPr marL="0" indent="0">
              <a:buNone/>
              <a:defRPr sz="3665"/>
            </a:lvl1pPr>
            <a:lvl2pPr marL="1200785" indent="0">
              <a:buNone/>
              <a:defRPr sz="3170"/>
            </a:lvl2pPr>
            <a:lvl3pPr marL="2400935" indent="0">
              <a:buNone/>
              <a:defRPr sz="2675"/>
            </a:lvl3pPr>
            <a:lvl4pPr marL="3601720" indent="0">
              <a:buNone/>
              <a:defRPr sz="2380"/>
            </a:lvl4pPr>
            <a:lvl5pPr marL="4802505" indent="0">
              <a:buNone/>
              <a:defRPr sz="2380"/>
            </a:lvl5pPr>
            <a:lvl6pPr marL="6002655" indent="0">
              <a:buNone/>
              <a:defRPr sz="2380"/>
            </a:lvl6pPr>
            <a:lvl7pPr marL="7203440" indent="0">
              <a:buNone/>
              <a:defRPr sz="2380"/>
            </a:lvl7pPr>
            <a:lvl8pPr marL="8404225" indent="0">
              <a:buNone/>
              <a:defRPr sz="2380"/>
            </a:lvl8pPr>
            <a:lvl9pPr marL="9604375" indent="0">
              <a:buNone/>
              <a:defRPr sz="2380"/>
            </a:lvl9pPr>
          </a:lstStyle>
          <a:p>
            <a:pPr lvl="0"/>
            <a:r>
              <a:rPr lang="zh-CN" altLang="en-US"/>
              <a:t>单击此处编辑母版文本样式</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5C5429F7-E74E-4D1E-B798-F01994D48A82}"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F4E09603-EC96-49E4-8A69-DE8BE9048B22}"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4735251" y="9602313"/>
            <a:ext cx="14495145" cy="1133609"/>
          </a:xfrm>
          <a:prstGeom prst="rect">
            <a:avLst/>
          </a:prstGeom>
        </p:spPr>
        <p:txBody>
          <a:bodyPr anchor="b"/>
          <a:lstStyle>
            <a:lvl1pPr algn="l">
              <a:defRPr sz="525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4735251" y="1225692"/>
            <a:ext cx="14495145" cy="8230553"/>
          </a:xfrm>
          <a:prstGeom prst="rect">
            <a:avLst/>
          </a:prstGeom>
        </p:spPr>
        <p:txBody>
          <a:bodyPr/>
          <a:lstStyle>
            <a:lvl1pPr marL="0" indent="0">
              <a:buNone/>
              <a:defRPr sz="8420"/>
            </a:lvl1pPr>
            <a:lvl2pPr marL="1200785" indent="0">
              <a:buNone/>
              <a:defRPr sz="7330"/>
            </a:lvl2pPr>
            <a:lvl3pPr marL="2400935" indent="0">
              <a:buNone/>
              <a:defRPr sz="6340"/>
            </a:lvl3pPr>
            <a:lvl4pPr marL="3601720" indent="0">
              <a:buNone/>
              <a:defRPr sz="5250"/>
            </a:lvl4pPr>
            <a:lvl5pPr marL="4802505" indent="0">
              <a:buNone/>
              <a:defRPr sz="5250"/>
            </a:lvl5pPr>
            <a:lvl6pPr marL="6002655" indent="0">
              <a:buNone/>
              <a:defRPr sz="5250"/>
            </a:lvl6pPr>
            <a:lvl7pPr marL="7203440" indent="0">
              <a:buNone/>
              <a:defRPr sz="5250"/>
            </a:lvl7pPr>
            <a:lvl8pPr marL="8404225" indent="0">
              <a:buNone/>
              <a:defRPr sz="5250"/>
            </a:lvl8pPr>
            <a:lvl9pPr marL="9604375" indent="0">
              <a:buNone/>
              <a:defRPr sz="5250"/>
            </a:lvl9pPr>
          </a:lstStyle>
          <a:p>
            <a:pPr marL="0" marR="0" lvl="0" indent="0" algn="l" defTabSz="2395855" rtl="0" eaLnBrk="0" fontAlgn="base" latinLnBrk="0" hangingPunct="0">
              <a:lnSpc>
                <a:spcPct val="100000"/>
              </a:lnSpc>
              <a:spcBef>
                <a:spcPct val="20000"/>
              </a:spcBef>
              <a:spcAft>
                <a:spcPct val="0"/>
              </a:spcAft>
              <a:buClrTx/>
              <a:buSzTx/>
              <a:buFont typeface="Arial" pitchFamily="34" charset="0"/>
              <a:buNone/>
              <a:defRPr/>
            </a:pPr>
            <a:endParaRPr kumimoji="0" lang="zh-CN" altLang="en-US" sz="842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4735251" y="10735920"/>
            <a:ext cx="14495145" cy="1609912"/>
          </a:xfrm>
          <a:prstGeom prst="rect">
            <a:avLst/>
          </a:prstGeom>
        </p:spPr>
        <p:txBody>
          <a:bodyPr/>
          <a:lstStyle>
            <a:lvl1pPr marL="0" indent="0">
              <a:buNone/>
              <a:defRPr sz="3665"/>
            </a:lvl1pPr>
            <a:lvl2pPr marL="1200785" indent="0">
              <a:buNone/>
              <a:defRPr sz="3170"/>
            </a:lvl2pPr>
            <a:lvl3pPr marL="2400935" indent="0">
              <a:buNone/>
              <a:defRPr sz="2675"/>
            </a:lvl3pPr>
            <a:lvl4pPr marL="3601720" indent="0">
              <a:buNone/>
              <a:defRPr sz="2380"/>
            </a:lvl4pPr>
            <a:lvl5pPr marL="4802505" indent="0">
              <a:buNone/>
              <a:defRPr sz="2380"/>
            </a:lvl5pPr>
            <a:lvl6pPr marL="6002655" indent="0">
              <a:buNone/>
              <a:defRPr sz="2380"/>
            </a:lvl6pPr>
            <a:lvl7pPr marL="7203440" indent="0">
              <a:buNone/>
              <a:defRPr sz="2380"/>
            </a:lvl7pPr>
            <a:lvl8pPr marL="8404225" indent="0">
              <a:buNone/>
              <a:defRPr sz="2380"/>
            </a:lvl8pPr>
            <a:lvl9pPr marL="9604375" indent="0">
              <a:buNone/>
              <a:defRPr sz="2380"/>
            </a:lvl9pPr>
          </a:lstStyle>
          <a:p>
            <a:pPr lvl="0"/>
            <a:r>
              <a:rPr lang="zh-CN" altLang="en-US"/>
              <a:t>单击此处编辑母版文本样式</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91963683-332E-46A2-AAC3-D008F3E5DDE5}"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00B5C2FF-3024-4B65-9C29-55E53420FA21}"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1207929" y="3200775"/>
            <a:ext cx="21742718" cy="9052972"/>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EAE9BC70-A159-40C0-B00C-3B3A692A9F27}"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33D9E44C-89F5-463D-AE2C-D09B91F8DE81}"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solidFill>
          <a:schemeClr val="bg1"/>
        </a:solid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17514967" y="549340"/>
            <a:ext cx="5435679" cy="11704407"/>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1207929" y="549340"/>
            <a:ext cx="15904395" cy="11704407"/>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B88A7FFD-B2C6-426C-AE2D-87F6841062CF}"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0093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00935" rtl="0" eaLnBrk="1" fontAlgn="auto" latinLnBrk="0" hangingPunct="1">
              <a:lnSpc>
                <a:spcPct val="100000"/>
              </a:lnSpc>
              <a:spcBef>
                <a:spcPct val="0"/>
              </a:spcBef>
              <a:spcAft>
                <a:spcPct val="0"/>
              </a:spcAft>
              <a:buClrTx/>
              <a:buSzTx/>
              <a:buFontTx/>
              <a:buNone/>
              <a:defRPr/>
            </a:pPr>
            <a:fld id="{335D7589-48D6-422E-A619-553E79693EA4}"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预防章标题">
    <p:bg>
      <p:bgPr>
        <a:solidFill>
          <a:schemeClr val="bg1"/>
        </a:solidFill>
        <a:effectLst/>
      </p:bgPr>
    </p:bg>
    <p:spTree>
      <p:nvGrpSpPr>
        <p:cNvPr id="1" name=""/>
        <p:cNvGrpSpPr/>
        <p:nvPr/>
      </p:nvGrpSpPr>
      <p:grpSpPr>
        <a:xfrm>
          <a:off x="0" y="0"/>
          <a:ext cx="0" cy="0"/>
        </a:xfrm>
      </p:grpSpPr>
      <p:pic>
        <p:nvPicPr>
          <p:cNvPr id="3" name="Picture 2" descr="E:\￥-融合教材-预防医学\预防医学PTT模板\20160727设计\预防医学ppt.1副本.jpg"/>
          <p:cNvPicPr>
            <a:picLocks noChangeAspect="1" noChangeArrowheads="1"/>
          </p:cNvPicPr>
          <p:nvPr/>
        </p:nvPicPr>
        <p:blipFill>
          <a:blip r:embed="rId1"/>
          <a:stretch>
            <a:fillRect/>
          </a:stretch>
        </p:blipFill>
        <p:spPr bwMode="auto">
          <a:xfrm>
            <a:off x="-50529" y="4626546"/>
            <a:ext cx="24227160" cy="4248472"/>
          </a:xfrm>
          <a:prstGeom prst="rect">
            <a:avLst/>
          </a:prstGeom>
          <a:ln>
            <a:noFill/>
          </a:ln>
          <a:effectLst>
            <a:softEdge rad="112500"/>
          </a:effectLst>
        </p:spPr>
      </p:pic>
      <p:pic>
        <p:nvPicPr>
          <p:cNvPr id="2051" name="图片 8" descr="人民卫生出版社LOGO.png"/>
          <p:cNvPicPr>
            <a:picLocks noChangeAspect="1"/>
          </p:cNvPicPr>
          <p:nvPr userDrawn="1"/>
        </p:nvPicPr>
        <p:blipFill>
          <a:blip r:embed="rId2"/>
          <a:stretch>
            <a:fillRect/>
          </a:stretch>
        </p:blipFill>
        <p:spPr>
          <a:xfrm>
            <a:off x="17335500" y="1166813"/>
            <a:ext cx="5975350" cy="958850"/>
          </a:xfrm>
          <a:prstGeom prst="rect">
            <a:avLst/>
          </a:prstGeom>
          <a:noFill/>
          <a:ln w="9525">
            <a:noFill/>
          </a:ln>
        </p:spPr>
      </p:pic>
      <p:sp>
        <p:nvSpPr>
          <p:cNvPr id="2" name="标题 1"/>
          <p:cNvSpPr>
            <a:spLocks noGrp="1"/>
          </p:cNvSpPr>
          <p:nvPr>
            <p:ph type="title"/>
          </p:nvPr>
        </p:nvSpPr>
        <p:spPr>
          <a:xfrm>
            <a:off x="1329359" y="4613524"/>
            <a:ext cx="22808479" cy="4248472"/>
          </a:xfrm>
          <a:prstGeom prst="rect">
            <a:avLst/>
          </a:prstGeom>
        </p:spPr>
        <p:txBody>
          <a:bodyPr anchor="ctr">
            <a:normAutofit/>
          </a:bodyPr>
          <a:lstStyle>
            <a:lvl1pPr>
              <a:defRPr sz="8800" b="1" i="0">
                <a:solidFill>
                  <a:schemeClr val="tx1"/>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4" name="日期占位符 2"/>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88979CF3-1035-43E4-BA04-750171389EE9}"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3"/>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4"/>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22E9C371-7E44-4D8A-896E-C5AED93E7BE1}"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预防节标题">
    <p:bg>
      <p:bgPr>
        <a:solidFill>
          <a:schemeClr val="bg1"/>
        </a:solidFill>
        <a:effectLst/>
      </p:bgPr>
    </p:bg>
    <p:spTree>
      <p:nvGrpSpPr>
        <p:cNvPr id="1" name=""/>
        <p:cNvGrpSpPr/>
        <p:nvPr/>
      </p:nvGrpSpPr>
      <p:grpSpPr>
        <a:xfrm>
          <a:off x="0" y="0"/>
          <a:ext cx="0" cy="0"/>
        </a:xfrm>
      </p:grpSpPr>
      <p:pic>
        <p:nvPicPr>
          <p:cNvPr id="3" name="Picture 2" descr="E:\￥-融合教材-预防医学\预防医学PTT模板\20160727设计\线条.png"/>
          <p:cNvPicPr>
            <a:picLocks noChangeAspect="1" noChangeArrowheads="1"/>
          </p:cNvPicPr>
          <p:nvPr/>
        </p:nvPicPr>
        <p:blipFill>
          <a:blip r:embed="rId1"/>
          <a:stretch>
            <a:fillRect/>
          </a:stretch>
        </p:blipFill>
        <p:spPr bwMode="auto">
          <a:xfrm>
            <a:off x="0" y="5202610"/>
            <a:ext cx="24158575" cy="2557462"/>
          </a:xfrm>
          <a:prstGeom prst="rect">
            <a:avLst/>
          </a:prstGeom>
          <a:ln>
            <a:noFill/>
          </a:ln>
          <a:effectLst>
            <a:softEdge rad="112500"/>
          </a:effectLst>
        </p:spPr>
      </p:pic>
      <p:pic>
        <p:nvPicPr>
          <p:cNvPr id="3075" name="图片 8" descr="人民卫生出版社LOGO.png"/>
          <p:cNvPicPr>
            <a:picLocks noChangeAspect="1"/>
          </p:cNvPicPr>
          <p:nvPr userDrawn="1"/>
        </p:nvPicPr>
        <p:blipFill>
          <a:blip r:embed="rId2"/>
          <a:stretch>
            <a:fillRect/>
          </a:stretch>
        </p:blipFill>
        <p:spPr>
          <a:xfrm>
            <a:off x="17335500" y="1166813"/>
            <a:ext cx="5975350" cy="958850"/>
          </a:xfrm>
          <a:prstGeom prst="rect">
            <a:avLst/>
          </a:prstGeom>
          <a:noFill/>
          <a:ln w="9525">
            <a:noFill/>
          </a:ln>
        </p:spPr>
      </p:pic>
      <p:sp>
        <p:nvSpPr>
          <p:cNvPr id="2" name="标题 1"/>
          <p:cNvSpPr>
            <a:spLocks noGrp="1"/>
          </p:cNvSpPr>
          <p:nvPr>
            <p:ph type="title"/>
          </p:nvPr>
        </p:nvSpPr>
        <p:spPr>
          <a:xfrm>
            <a:off x="-1" y="5197228"/>
            <a:ext cx="24158575" cy="2557462"/>
          </a:xfrm>
          <a:prstGeom prst="rect">
            <a:avLst/>
          </a:prstGeom>
        </p:spPr>
        <p:txBody>
          <a:bodyPr anchor="ctr">
            <a:normAutofit/>
          </a:bodyPr>
          <a:lstStyle>
            <a:lvl1pPr>
              <a:defRPr sz="6600" b="1">
                <a:solidFill>
                  <a:schemeClr val="tx1"/>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4" name="日期占位符 2"/>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729D8E65-A6C2-4675-AA18-854027B3E6F6}"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3"/>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4"/>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EFCB3CF6-CE1E-4D53-B91C-1DCCF4CE42AB}"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预防目录页、重难点和小结版式">
    <p:bg>
      <p:bgPr>
        <a:solidFill>
          <a:schemeClr val="bg1"/>
        </a:solidFill>
        <a:effectLst/>
      </p:bgPr>
    </p:bg>
    <p:spTree>
      <p:nvGrpSpPr>
        <p:cNvPr id="1" name=""/>
        <p:cNvGrpSpPr/>
        <p:nvPr/>
      </p:nvGrpSpPr>
      <p:grpSpPr>
        <a:xfrm>
          <a:off x="0" y="0"/>
          <a:ext cx="0" cy="0"/>
        </a:xfrm>
      </p:grpSpPr>
      <p:pic>
        <p:nvPicPr>
          <p:cNvPr id="4098" name="Picture 2" descr="E:\￥-融合教材-预防医学\预防医学PTT模板\20160727设计\背景2.png"/>
          <p:cNvPicPr>
            <a:picLocks noChangeAspect="1"/>
          </p:cNvPicPr>
          <p:nvPr userDrawn="1"/>
        </p:nvPicPr>
        <p:blipFill>
          <a:blip r:embed="rId1"/>
          <a:stretch>
            <a:fillRect/>
          </a:stretch>
        </p:blipFill>
        <p:spPr>
          <a:xfrm>
            <a:off x="19050" y="30163"/>
            <a:ext cx="23995062" cy="13741400"/>
          </a:xfrm>
          <a:prstGeom prst="rect">
            <a:avLst/>
          </a:prstGeom>
          <a:noFill/>
          <a:ln w="9525">
            <a:noFill/>
          </a:ln>
        </p:spPr>
      </p:pic>
      <p:sp>
        <p:nvSpPr>
          <p:cNvPr id="3" name="日期占位符 1"/>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A52B1C87-AE1F-41BD-8CF4-4C53FDEF0CED}"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4" name="页脚占位符 2"/>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灯片编号占位符 3"/>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F14583B4-4646-43AC-BEE6-CE027906080D}"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正文页版式">
    <p:bg>
      <p:bgPr>
        <a:solidFill>
          <a:schemeClr val="bg1"/>
        </a:solidFill>
        <a:effectLst/>
      </p:bgPr>
    </p:bg>
    <p:spTree>
      <p:nvGrpSpPr>
        <p:cNvPr id="1" name=""/>
        <p:cNvGrpSpPr/>
        <p:nvPr/>
      </p:nvGrpSpPr>
      <p:grpSpPr>
        <a:xfrm>
          <a:off x="0" y="0"/>
          <a:ext cx="0" cy="0"/>
        </a:xfrm>
      </p:grpSpPr>
      <p:pic>
        <p:nvPicPr>
          <p:cNvPr id="5122" name="Picture 2" descr="E:\￥-融合教材-预防医学\预防医学PTT模板\20160727设计\背景2.png"/>
          <p:cNvPicPr>
            <a:picLocks noChangeAspect="1"/>
          </p:cNvPicPr>
          <p:nvPr userDrawn="1"/>
        </p:nvPicPr>
        <p:blipFill>
          <a:blip r:embed="rId1"/>
          <a:stretch>
            <a:fillRect/>
          </a:stretch>
        </p:blipFill>
        <p:spPr>
          <a:xfrm>
            <a:off x="19050" y="30163"/>
            <a:ext cx="23995062" cy="13741400"/>
          </a:xfrm>
          <a:prstGeom prst="rect">
            <a:avLst/>
          </a:prstGeom>
          <a:noFill/>
          <a:ln w="9525">
            <a:noFill/>
          </a:ln>
        </p:spPr>
      </p:pic>
      <p:sp>
        <p:nvSpPr>
          <p:cNvPr id="16" name="标题 15"/>
          <p:cNvSpPr>
            <a:spLocks noGrp="1"/>
          </p:cNvSpPr>
          <p:nvPr>
            <p:ph type="title"/>
          </p:nvPr>
        </p:nvSpPr>
        <p:spPr>
          <a:xfrm>
            <a:off x="3510335" y="80782"/>
            <a:ext cx="19296297" cy="1089380"/>
          </a:xfrm>
          <a:prstGeom prst="rect">
            <a:avLst/>
          </a:prstGeom>
        </p:spPr>
        <p:txBody>
          <a:bodyPr anchor="ctr">
            <a:normAutofit/>
          </a:bodyPr>
          <a:lstStyle>
            <a:lvl1pPr algn="l">
              <a:defRPr sz="5400" b="1">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3" name="日期占位符 1"/>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484023A7-893E-4C6F-BF0F-CD0A8DFBC4C5}"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4" name="页脚占位符 2"/>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灯片编号占位符 3"/>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BC9016E6-B3FC-4E0C-8BD6-3CE6AE1ACE03}"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空白页">
    <p:spTree>
      <p:nvGrpSpPr>
        <p:cNvPr id="1" name=""/>
        <p:cNvGrpSpPr/>
        <p:nvPr/>
      </p:nvGrpSpPr>
      <p:grpSpPr>
        <a:xfrm>
          <a:off x="0" y="0"/>
          <a:ext cx="0" cy="0"/>
        </a:xfrm>
      </p:grpSpPr>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预防结束页">
    <p:bg>
      <p:bgPr>
        <a:solidFill>
          <a:schemeClr val="bg1"/>
        </a:solidFill>
        <a:effectLst/>
      </p:bgPr>
    </p:bg>
    <p:spTree>
      <p:nvGrpSpPr>
        <p:cNvPr id="1" name=""/>
        <p:cNvGrpSpPr/>
        <p:nvPr/>
      </p:nvGrpSpPr>
      <p:grpSpPr>
        <a:xfrm>
          <a:off x="0" y="0"/>
          <a:ext cx="0" cy="0"/>
        </a:xfrm>
      </p:grpSpPr>
      <p:grpSp>
        <p:nvGrpSpPr>
          <p:cNvPr id="6146" name="组合 1"/>
          <p:cNvGrpSpPr/>
          <p:nvPr userDrawn="1"/>
        </p:nvGrpSpPr>
        <p:grpSpPr>
          <a:xfrm>
            <a:off x="6391275" y="3475038"/>
            <a:ext cx="12580938" cy="8093075"/>
            <a:chOff x="6390655" y="3474418"/>
            <a:chExt cx="12581634" cy="8093050"/>
          </a:xfrm>
        </p:grpSpPr>
        <p:pic>
          <p:nvPicPr>
            <p:cNvPr id="3" name="Picture 3" descr="E:\￥-融合教材-预防医学\预防医学PTT模板\20160727设计\荷叶.png"/>
            <p:cNvPicPr>
              <a:picLocks noChangeAspect="1" noChangeArrowheads="1"/>
            </p:cNvPicPr>
            <p:nvPr/>
          </p:nvPicPr>
          <p:blipFill>
            <a:blip r:embed="rId1"/>
            <a:stretch>
              <a:fillRect/>
            </a:stretch>
          </p:blipFill>
          <p:spPr bwMode="auto">
            <a:xfrm>
              <a:off x="6390655" y="3474418"/>
              <a:ext cx="8326573" cy="8064896"/>
            </a:xfrm>
            <a:prstGeom prst="ellipse">
              <a:avLst/>
            </a:prstGeom>
            <a:ln>
              <a:noFill/>
            </a:ln>
            <a:effectLst>
              <a:softEdge rad="112500"/>
            </a:effectLst>
          </p:spPr>
        </p:pic>
        <p:sp>
          <p:nvSpPr>
            <p:cNvPr id="4" name="任意多边形 11"/>
            <p:cNvSpPr/>
            <p:nvPr>
              <p:custDataLst>
                <p:tags r:id="rId2"/>
              </p:custDataLst>
            </p:nvPr>
          </p:nvSpPr>
          <p:spPr>
            <a:xfrm>
              <a:off x="10462167" y="4122490"/>
              <a:ext cx="8510122" cy="4464496"/>
            </a:xfrm>
            <a:custGeom>
              <a:rect l="l" t="t" r="r" b="b"/>
              <a:pathLst>
                <a:path w="2844896" h="1495989">
                  <a:moveTo>
                    <a:pt x="2078407" y="914550"/>
                  </a:moveTo>
                  <a:lnTo>
                    <a:pt x="2165192" y="914550"/>
                  </a:lnTo>
                  <a:cubicBezTo>
                    <a:pt x="2170510" y="913995"/>
                    <a:pt x="2178162" y="914725"/>
                    <a:pt x="2188147" y="916741"/>
                  </a:cubicBezTo>
                  <a:cubicBezTo>
                    <a:pt x="2198133" y="918757"/>
                    <a:pt x="2203689" y="925393"/>
                    <a:pt x="2204816" y="936648"/>
                  </a:cubicBezTo>
                  <a:cubicBezTo>
                    <a:pt x="2204289" y="946413"/>
                    <a:pt x="2199924" y="952707"/>
                    <a:pt x="2191721" y="955529"/>
                  </a:cubicBezTo>
                  <a:cubicBezTo>
                    <a:pt x="2183518" y="958351"/>
                    <a:pt x="2174637" y="964645"/>
                    <a:pt x="2165079" y="974410"/>
                  </a:cubicBezTo>
                  <a:cubicBezTo>
                    <a:pt x="2155521" y="984174"/>
                    <a:pt x="2148447" y="1004353"/>
                    <a:pt x="2143856" y="1034946"/>
                  </a:cubicBezTo>
                  <a:lnTo>
                    <a:pt x="2143856" y="1322220"/>
                  </a:lnTo>
                  <a:cubicBezTo>
                    <a:pt x="2141053" y="1363913"/>
                    <a:pt x="2131183" y="1397358"/>
                    <a:pt x="2114245" y="1422555"/>
                  </a:cubicBezTo>
                  <a:cubicBezTo>
                    <a:pt x="2097308" y="1447752"/>
                    <a:pt x="2077955" y="1466007"/>
                    <a:pt x="2056187" y="1477319"/>
                  </a:cubicBezTo>
                  <a:cubicBezTo>
                    <a:pt x="2034419" y="1488630"/>
                    <a:pt x="2014888" y="1494304"/>
                    <a:pt x="1997595" y="1494340"/>
                  </a:cubicBezTo>
                  <a:lnTo>
                    <a:pt x="1997595" y="1449474"/>
                  </a:lnTo>
                  <a:cubicBezTo>
                    <a:pt x="2032251" y="1439013"/>
                    <a:pt x="2057473" y="1423360"/>
                    <a:pt x="2073261" y="1402516"/>
                  </a:cubicBezTo>
                  <a:cubicBezTo>
                    <a:pt x="2089049" y="1381672"/>
                    <a:pt x="2097880" y="1354399"/>
                    <a:pt x="2099755" y="1320696"/>
                  </a:cubicBezTo>
                  <a:lnTo>
                    <a:pt x="2099755" y="1034946"/>
                  </a:lnTo>
                  <a:cubicBezTo>
                    <a:pt x="2095162" y="1004353"/>
                    <a:pt x="2088084" y="984174"/>
                    <a:pt x="2078521" y="974410"/>
                  </a:cubicBezTo>
                  <a:cubicBezTo>
                    <a:pt x="2068958" y="964645"/>
                    <a:pt x="2060072" y="958351"/>
                    <a:pt x="2051865" y="955529"/>
                  </a:cubicBezTo>
                  <a:cubicBezTo>
                    <a:pt x="2043658" y="952707"/>
                    <a:pt x="2039290" y="946413"/>
                    <a:pt x="2038763" y="936648"/>
                  </a:cubicBezTo>
                  <a:cubicBezTo>
                    <a:pt x="2039891" y="925393"/>
                    <a:pt x="2045450" y="918757"/>
                    <a:pt x="2055440" y="916741"/>
                  </a:cubicBezTo>
                  <a:cubicBezTo>
                    <a:pt x="2065431" y="914725"/>
                    <a:pt x="2073086" y="913995"/>
                    <a:pt x="2078407" y="914550"/>
                  </a:cubicBezTo>
                  <a:close/>
                  <a:moveTo>
                    <a:pt x="1711897" y="914550"/>
                  </a:moveTo>
                  <a:lnTo>
                    <a:pt x="1927455" y="914550"/>
                  </a:lnTo>
                  <a:cubicBezTo>
                    <a:pt x="1929965" y="914153"/>
                    <a:pt x="1935047" y="915328"/>
                    <a:pt x="1942703" y="918075"/>
                  </a:cubicBezTo>
                  <a:cubicBezTo>
                    <a:pt x="1950359" y="920821"/>
                    <a:pt x="1954679" y="927520"/>
                    <a:pt x="1955663" y="938172"/>
                  </a:cubicBezTo>
                  <a:cubicBezTo>
                    <a:pt x="1955584" y="943506"/>
                    <a:pt x="1954027" y="947888"/>
                    <a:pt x="1950994" y="951317"/>
                  </a:cubicBezTo>
                  <a:cubicBezTo>
                    <a:pt x="1947960" y="954746"/>
                    <a:pt x="1943926" y="957222"/>
                    <a:pt x="1938891" y="958746"/>
                  </a:cubicBezTo>
                  <a:cubicBezTo>
                    <a:pt x="1926138" y="962366"/>
                    <a:pt x="1918483" y="966747"/>
                    <a:pt x="1915925" y="971891"/>
                  </a:cubicBezTo>
                  <a:cubicBezTo>
                    <a:pt x="1913367" y="977034"/>
                    <a:pt x="1912383" y="986369"/>
                    <a:pt x="1912970" y="999894"/>
                  </a:cubicBezTo>
                  <a:lnTo>
                    <a:pt x="1912970" y="1366416"/>
                  </a:lnTo>
                  <a:cubicBezTo>
                    <a:pt x="1912532" y="1369549"/>
                    <a:pt x="1912646" y="1376746"/>
                    <a:pt x="1913311" y="1388006"/>
                  </a:cubicBezTo>
                  <a:cubicBezTo>
                    <a:pt x="1913975" y="1399267"/>
                    <a:pt x="1917816" y="1411036"/>
                    <a:pt x="1924833" y="1423312"/>
                  </a:cubicBezTo>
                  <a:cubicBezTo>
                    <a:pt x="1931850" y="1435589"/>
                    <a:pt x="1944668" y="1444818"/>
                    <a:pt x="1963287" y="1450998"/>
                  </a:cubicBezTo>
                  <a:lnTo>
                    <a:pt x="1963287" y="1495861"/>
                  </a:lnTo>
                  <a:cubicBezTo>
                    <a:pt x="1933592" y="1496431"/>
                    <a:pt x="1906096" y="1495101"/>
                    <a:pt x="1880799" y="1491869"/>
                  </a:cubicBezTo>
                  <a:cubicBezTo>
                    <a:pt x="1855502" y="1488637"/>
                    <a:pt x="1829922" y="1480083"/>
                    <a:pt x="1804060" y="1466206"/>
                  </a:cubicBezTo>
                  <a:cubicBezTo>
                    <a:pt x="1770835" y="1447553"/>
                    <a:pt x="1749319" y="1430036"/>
                    <a:pt x="1739513" y="1413656"/>
                  </a:cubicBezTo>
                  <a:cubicBezTo>
                    <a:pt x="1729707" y="1397277"/>
                    <a:pt x="1725328" y="1379752"/>
                    <a:pt x="1726375" y="1361082"/>
                  </a:cubicBezTo>
                  <a:lnTo>
                    <a:pt x="1726375" y="999894"/>
                  </a:lnTo>
                  <a:cubicBezTo>
                    <a:pt x="1726963" y="986369"/>
                    <a:pt x="1725978" y="977034"/>
                    <a:pt x="1723422" y="971891"/>
                  </a:cubicBezTo>
                  <a:cubicBezTo>
                    <a:pt x="1720866" y="966747"/>
                    <a:pt x="1713215" y="962366"/>
                    <a:pt x="1700467" y="958746"/>
                  </a:cubicBezTo>
                  <a:cubicBezTo>
                    <a:pt x="1695435" y="957222"/>
                    <a:pt x="1691403" y="954746"/>
                    <a:pt x="1688370" y="951317"/>
                  </a:cubicBezTo>
                  <a:cubicBezTo>
                    <a:pt x="1685338" y="947888"/>
                    <a:pt x="1683783" y="943506"/>
                    <a:pt x="1683703" y="938172"/>
                  </a:cubicBezTo>
                  <a:cubicBezTo>
                    <a:pt x="1684688" y="927520"/>
                    <a:pt x="1689006" y="920821"/>
                    <a:pt x="1696657" y="918075"/>
                  </a:cubicBezTo>
                  <a:cubicBezTo>
                    <a:pt x="1704309" y="915328"/>
                    <a:pt x="1709389" y="914153"/>
                    <a:pt x="1711897" y="914550"/>
                  </a:cubicBezTo>
                  <a:close/>
                  <a:moveTo>
                    <a:pt x="655384" y="914550"/>
                  </a:moveTo>
                  <a:lnTo>
                    <a:pt x="843561" y="914550"/>
                  </a:lnTo>
                  <a:cubicBezTo>
                    <a:pt x="852637" y="913979"/>
                    <a:pt x="861713" y="914741"/>
                    <a:pt x="870789" y="916836"/>
                  </a:cubicBezTo>
                  <a:cubicBezTo>
                    <a:pt x="879865" y="918931"/>
                    <a:pt x="884752" y="925788"/>
                    <a:pt x="885450" y="937407"/>
                  </a:cubicBezTo>
                  <a:cubicBezTo>
                    <a:pt x="885275" y="943026"/>
                    <a:pt x="883530" y="947597"/>
                    <a:pt x="880214" y="951121"/>
                  </a:cubicBezTo>
                  <a:cubicBezTo>
                    <a:pt x="876898" y="954644"/>
                    <a:pt x="873058" y="957692"/>
                    <a:pt x="868695" y="960263"/>
                  </a:cubicBezTo>
                  <a:cubicBezTo>
                    <a:pt x="864426" y="962358"/>
                    <a:pt x="860967" y="964644"/>
                    <a:pt x="858317" y="967120"/>
                  </a:cubicBezTo>
                  <a:cubicBezTo>
                    <a:pt x="855668" y="969596"/>
                    <a:pt x="854303" y="973405"/>
                    <a:pt x="854224" y="978548"/>
                  </a:cubicBezTo>
                  <a:cubicBezTo>
                    <a:pt x="854303" y="983516"/>
                    <a:pt x="855096" y="988436"/>
                    <a:pt x="856604" y="993309"/>
                  </a:cubicBezTo>
                  <a:cubicBezTo>
                    <a:pt x="858111" y="998182"/>
                    <a:pt x="859857" y="1002912"/>
                    <a:pt x="861840" y="1007499"/>
                  </a:cubicBezTo>
                  <a:lnTo>
                    <a:pt x="956279" y="1223109"/>
                  </a:lnTo>
                  <a:lnTo>
                    <a:pt x="956279" y="1399101"/>
                  </a:lnTo>
                  <a:cubicBezTo>
                    <a:pt x="955692" y="1412625"/>
                    <a:pt x="956676" y="1421957"/>
                    <a:pt x="959232" y="1427100"/>
                  </a:cubicBezTo>
                  <a:cubicBezTo>
                    <a:pt x="961789" y="1432243"/>
                    <a:pt x="969440" y="1436624"/>
                    <a:pt x="982187" y="1440242"/>
                  </a:cubicBezTo>
                  <a:cubicBezTo>
                    <a:pt x="987219" y="1441766"/>
                    <a:pt x="991252" y="1444242"/>
                    <a:pt x="994284" y="1447671"/>
                  </a:cubicBezTo>
                  <a:cubicBezTo>
                    <a:pt x="997316" y="1451099"/>
                    <a:pt x="998872" y="1455480"/>
                    <a:pt x="998951" y="1460813"/>
                  </a:cubicBezTo>
                  <a:cubicBezTo>
                    <a:pt x="997967" y="1471463"/>
                    <a:pt x="993649" y="1478161"/>
                    <a:pt x="985997" y="1480907"/>
                  </a:cubicBezTo>
                  <a:cubicBezTo>
                    <a:pt x="978345" y="1483653"/>
                    <a:pt x="973265" y="1484828"/>
                    <a:pt x="970757" y="1484431"/>
                  </a:cubicBezTo>
                  <a:lnTo>
                    <a:pt x="755206" y="1484431"/>
                  </a:lnTo>
                  <a:cubicBezTo>
                    <a:pt x="752698" y="1484828"/>
                    <a:pt x="747618" y="1483653"/>
                    <a:pt x="739966" y="1480907"/>
                  </a:cubicBezTo>
                  <a:cubicBezTo>
                    <a:pt x="732315" y="1478161"/>
                    <a:pt x="727997" y="1471463"/>
                    <a:pt x="727012" y="1460813"/>
                  </a:cubicBezTo>
                  <a:cubicBezTo>
                    <a:pt x="727092" y="1455480"/>
                    <a:pt x="728647" y="1451099"/>
                    <a:pt x="731680" y="1447671"/>
                  </a:cubicBezTo>
                  <a:cubicBezTo>
                    <a:pt x="734712" y="1444242"/>
                    <a:pt x="738744" y="1441766"/>
                    <a:pt x="743776" y="1440242"/>
                  </a:cubicBezTo>
                  <a:cubicBezTo>
                    <a:pt x="756524" y="1436624"/>
                    <a:pt x="764175" y="1432243"/>
                    <a:pt x="766731" y="1427100"/>
                  </a:cubicBezTo>
                  <a:cubicBezTo>
                    <a:pt x="769287" y="1421957"/>
                    <a:pt x="770272" y="1412625"/>
                    <a:pt x="769684" y="1399101"/>
                  </a:cubicBezTo>
                  <a:lnTo>
                    <a:pt x="769684" y="1263488"/>
                  </a:lnTo>
                  <a:lnTo>
                    <a:pt x="654622" y="990738"/>
                  </a:lnTo>
                  <a:cubicBezTo>
                    <a:pt x="652178" y="983929"/>
                    <a:pt x="649447" y="977929"/>
                    <a:pt x="646431" y="972739"/>
                  </a:cubicBezTo>
                  <a:cubicBezTo>
                    <a:pt x="643415" y="967548"/>
                    <a:pt x="638779" y="962882"/>
                    <a:pt x="632524" y="958739"/>
                  </a:cubicBezTo>
                  <a:cubicBezTo>
                    <a:pt x="627460" y="956295"/>
                    <a:pt x="623301" y="953565"/>
                    <a:pt x="620047" y="950549"/>
                  </a:cubicBezTo>
                  <a:cubicBezTo>
                    <a:pt x="616792" y="947533"/>
                    <a:pt x="615109" y="942899"/>
                    <a:pt x="614998" y="936645"/>
                  </a:cubicBezTo>
                  <a:cubicBezTo>
                    <a:pt x="615681" y="925391"/>
                    <a:pt x="620412" y="918756"/>
                    <a:pt x="629191" y="916741"/>
                  </a:cubicBezTo>
                  <a:cubicBezTo>
                    <a:pt x="637969" y="914725"/>
                    <a:pt x="646701" y="913995"/>
                    <a:pt x="655384" y="914550"/>
                  </a:cubicBezTo>
                  <a:close/>
                  <a:moveTo>
                    <a:pt x="981287" y="914384"/>
                  </a:moveTo>
                  <a:cubicBezTo>
                    <a:pt x="986555" y="914130"/>
                    <a:pt x="991704" y="914185"/>
                    <a:pt x="996733" y="914550"/>
                  </a:cubicBezTo>
                  <a:lnTo>
                    <a:pt x="1081269" y="914550"/>
                  </a:lnTo>
                  <a:cubicBezTo>
                    <a:pt x="1090550" y="914138"/>
                    <a:pt x="1099213" y="915344"/>
                    <a:pt x="1107258" y="918169"/>
                  </a:cubicBezTo>
                  <a:cubicBezTo>
                    <a:pt x="1115302" y="920995"/>
                    <a:pt x="1119585" y="927915"/>
                    <a:pt x="1120109" y="938931"/>
                  </a:cubicBezTo>
                  <a:cubicBezTo>
                    <a:pt x="1119982" y="945264"/>
                    <a:pt x="1118142" y="950121"/>
                    <a:pt x="1114588" y="953501"/>
                  </a:cubicBezTo>
                  <a:cubicBezTo>
                    <a:pt x="1111034" y="956882"/>
                    <a:pt x="1106528" y="959644"/>
                    <a:pt x="1101070" y="961787"/>
                  </a:cubicBezTo>
                  <a:cubicBezTo>
                    <a:pt x="1086060" y="967818"/>
                    <a:pt x="1074954" y="974802"/>
                    <a:pt x="1067751" y="982738"/>
                  </a:cubicBezTo>
                  <a:cubicBezTo>
                    <a:pt x="1060547" y="990675"/>
                    <a:pt x="1053630" y="1002229"/>
                    <a:pt x="1046998" y="1017404"/>
                  </a:cubicBezTo>
                  <a:lnTo>
                    <a:pt x="972281" y="1181206"/>
                  </a:lnTo>
                  <a:lnTo>
                    <a:pt x="947992" y="1127113"/>
                  </a:lnTo>
                  <a:lnTo>
                    <a:pt x="987594" y="1038736"/>
                  </a:lnTo>
                  <a:cubicBezTo>
                    <a:pt x="990736" y="1032339"/>
                    <a:pt x="993401" y="1025895"/>
                    <a:pt x="995591" y="1019403"/>
                  </a:cubicBezTo>
                  <a:cubicBezTo>
                    <a:pt x="997780" y="1012912"/>
                    <a:pt x="998923" y="1005896"/>
                    <a:pt x="999018" y="998357"/>
                  </a:cubicBezTo>
                  <a:cubicBezTo>
                    <a:pt x="998378" y="983801"/>
                    <a:pt x="993903" y="974141"/>
                    <a:pt x="985591" y="969377"/>
                  </a:cubicBezTo>
                  <a:cubicBezTo>
                    <a:pt x="977280" y="964613"/>
                    <a:pt x="968968" y="960653"/>
                    <a:pt x="960657" y="957498"/>
                  </a:cubicBezTo>
                  <a:cubicBezTo>
                    <a:pt x="952345" y="954342"/>
                    <a:pt x="947870" y="947899"/>
                    <a:pt x="947230" y="938169"/>
                  </a:cubicBezTo>
                  <a:cubicBezTo>
                    <a:pt x="948151" y="925185"/>
                    <a:pt x="954116" y="917820"/>
                    <a:pt x="965127" y="916074"/>
                  </a:cubicBezTo>
                  <a:cubicBezTo>
                    <a:pt x="970633" y="915201"/>
                    <a:pt x="976020" y="914637"/>
                    <a:pt x="981287" y="914384"/>
                  </a:cubicBezTo>
                  <a:close/>
                  <a:moveTo>
                    <a:pt x="1395253" y="903120"/>
                  </a:moveTo>
                  <a:cubicBezTo>
                    <a:pt x="1449026" y="908530"/>
                    <a:pt x="1493429" y="925057"/>
                    <a:pt x="1528462" y="952701"/>
                  </a:cubicBezTo>
                  <a:cubicBezTo>
                    <a:pt x="1563495" y="980346"/>
                    <a:pt x="1589555" y="1015609"/>
                    <a:pt x="1606642" y="1058490"/>
                  </a:cubicBezTo>
                  <a:cubicBezTo>
                    <a:pt x="1623729" y="1101371"/>
                    <a:pt x="1632239" y="1148372"/>
                    <a:pt x="1632173" y="1199493"/>
                  </a:cubicBezTo>
                  <a:cubicBezTo>
                    <a:pt x="1632239" y="1250613"/>
                    <a:pt x="1623729" y="1297614"/>
                    <a:pt x="1606642" y="1340496"/>
                  </a:cubicBezTo>
                  <a:cubicBezTo>
                    <a:pt x="1589555" y="1383377"/>
                    <a:pt x="1563495" y="1418639"/>
                    <a:pt x="1528462" y="1446283"/>
                  </a:cubicBezTo>
                  <a:cubicBezTo>
                    <a:pt x="1493429" y="1473927"/>
                    <a:pt x="1449026" y="1490453"/>
                    <a:pt x="1395253" y="1495861"/>
                  </a:cubicBezTo>
                  <a:lnTo>
                    <a:pt x="1395253" y="1451672"/>
                  </a:lnTo>
                  <a:cubicBezTo>
                    <a:pt x="1412556" y="1444911"/>
                    <a:pt x="1423519" y="1436530"/>
                    <a:pt x="1428143" y="1426531"/>
                  </a:cubicBezTo>
                  <a:cubicBezTo>
                    <a:pt x="1432766" y="1416531"/>
                    <a:pt x="1434768" y="1406627"/>
                    <a:pt x="1434148" y="1396818"/>
                  </a:cubicBezTo>
                  <a:lnTo>
                    <a:pt x="1434148" y="1002168"/>
                  </a:lnTo>
                  <a:cubicBezTo>
                    <a:pt x="1434768" y="992359"/>
                    <a:pt x="1432766" y="982455"/>
                    <a:pt x="1428143" y="972455"/>
                  </a:cubicBezTo>
                  <a:cubicBezTo>
                    <a:pt x="1423519" y="962455"/>
                    <a:pt x="1412556" y="954075"/>
                    <a:pt x="1395253" y="947313"/>
                  </a:cubicBezTo>
                  <a:close/>
                  <a:moveTo>
                    <a:pt x="1360934" y="903120"/>
                  </a:moveTo>
                  <a:lnTo>
                    <a:pt x="1360934" y="947313"/>
                  </a:lnTo>
                  <a:cubicBezTo>
                    <a:pt x="1343631" y="954075"/>
                    <a:pt x="1332668" y="962455"/>
                    <a:pt x="1328045" y="972455"/>
                  </a:cubicBezTo>
                  <a:cubicBezTo>
                    <a:pt x="1323421" y="982455"/>
                    <a:pt x="1321419" y="992359"/>
                    <a:pt x="1322039" y="1002168"/>
                  </a:cubicBezTo>
                  <a:lnTo>
                    <a:pt x="1322039" y="1396818"/>
                  </a:lnTo>
                  <a:cubicBezTo>
                    <a:pt x="1321419" y="1406627"/>
                    <a:pt x="1323421" y="1416531"/>
                    <a:pt x="1328045" y="1426531"/>
                  </a:cubicBezTo>
                  <a:cubicBezTo>
                    <a:pt x="1332668" y="1436530"/>
                    <a:pt x="1343631" y="1444911"/>
                    <a:pt x="1360934" y="1451672"/>
                  </a:cubicBezTo>
                  <a:lnTo>
                    <a:pt x="1360934" y="1495861"/>
                  </a:lnTo>
                  <a:cubicBezTo>
                    <a:pt x="1307161" y="1490453"/>
                    <a:pt x="1262757" y="1473927"/>
                    <a:pt x="1227724" y="1446283"/>
                  </a:cubicBezTo>
                  <a:cubicBezTo>
                    <a:pt x="1192691" y="1418639"/>
                    <a:pt x="1166632" y="1383377"/>
                    <a:pt x="1149545" y="1340496"/>
                  </a:cubicBezTo>
                  <a:cubicBezTo>
                    <a:pt x="1132458" y="1297614"/>
                    <a:pt x="1123948" y="1250613"/>
                    <a:pt x="1124014" y="1199493"/>
                  </a:cubicBezTo>
                  <a:cubicBezTo>
                    <a:pt x="1123948" y="1148372"/>
                    <a:pt x="1132458" y="1101371"/>
                    <a:pt x="1149545" y="1058490"/>
                  </a:cubicBezTo>
                  <a:cubicBezTo>
                    <a:pt x="1166632" y="1015609"/>
                    <a:pt x="1192691" y="980346"/>
                    <a:pt x="1227724" y="952701"/>
                  </a:cubicBezTo>
                  <a:cubicBezTo>
                    <a:pt x="1262757" y="925057"/>
                    <a:pt x="1307161" y="908530"/>
                    <a:pt x="1360934" y="903120"/>
                  </a:cubicBezTo>
                  <a:close/>
                  <a:moveTo>
                    <a:pt x="1756855" y="143363"/>
                  </a:moveTo>
                  <a:lnTo>
                    <a:pt x="1758376" y="143363"/>
                  </a:lnTo>
                  <a:lnTo>
                    <a:pt x="1800956" y="219541"/>
                  </a:lnTo>
                  <a:lnTo>
                    <a:pt x="1800956" y="449635"/>
                  </a:lnTo>
                  <a:cubicBezTo>
                    <a:pt x="1805548" y="480228"/>
                    <a:pt x="1812625" y="500407"/>
                    <a:pt x="1822186" y="510172"/>
                  </a:cubicBezTo>
                  <a:cubicBezTo>
                    <a:pt x="1831747" y="519937"/>
                    <a:pt x="1840630" y="526230"/>
                    <a:pt x="1848836" y="529052"/>
                  </a:cubicBezTo>
                  <a:cubicBezTo>
                    <a:pt x="1857041" y="531875"/>
                    <a:pt x="1861408" y="538168"/>
                    <a:pt x="1861935" y="547933"/>
                  </a:cubicBezTo>
                  <a:cubicBezTo>
                    <a:pt x="1860807" y="559188"/>
                    <a:pt x="1855249" y="565824"/>
                    <a:pt x="1845261" y="567840"/>
                  </a:cubicBezTo>
                  <a:cubicBezTo>
                    <a:pt x="1835273" y="569856"/>
                    <a:pt x="1827618" y="570587"/>
                    <a:pt x="1822299" y="570031"/>
                  </a:cubicBezTo>
                  <a:lnTo>
                    <a:pt x="1735519" y="570031"/>
                  </a:lnTo>
                  <a:cubicBezTo>
                    <a:pt x="1730201" y="570587"/>
                    <a:pt x="1722549" y="569856"/>
                    <a:pt x="1712564" y="567840"/>
                  </a:cubicBezTo>
                  <a:cubicBezTo>
                    <a:pt x="1702579" y="565824"/>
                    <a:pt x="1697023" y="559188"/>
                    <a:pt x="1695895" y="547933"/>
                  </a:cubicBezTo>
                  <a:cubicBezTo>
                    <a:pt x="1696422" y="538168"/>
                    <a:pt x="1700787" y="531875"/>
                    <a:pt x="1708990" y="529052"/>
                  </a:cubicBezTo>
                  <a:cubicBezTo>
                    <a:pt x="1717194" y="526230"/>
                    <a:pt x="1726074" y="519937"/>
                    <a:pt x="1735632" y="510172"/>
                  </a:cubicBezTo>
                  <a:cubicBezTo>
                    <a:pt x="1745190" y="500407"/>
                    <a:pt x="1752265" y="480228"/>
                    <a:pt x="1756855" y="449635"/>
                  </a:cubicBezTo>
                  <a:close/>
                  <a:moveTo>
                    <a:pt x="1301910" y="106830"/>
                  </a:moveTo>
                  <a:lnTo>
                    <a:pt x="1304195" y="106830"/>
                  </a:lnTo>
                  <a:lnTo>
                    <a:pt x="1323944" y="192936"/>
                  </a:lnTo>
                  <a:lnTo>
                    <a:pt x="1252316" y="453445"/>
                  </a:lnTo>
                  <a:cubicBezTo>
                    <a:pt x="1246381" y="476019"/>
                    <a:pt x="1245684" y="492212"/>
                    <a:pt x="1250223" y="502023"/>
                  </a:cubicBezTo>
                  <a:cubicBezTo>
                    <a:pt x="1254762" y="511833"/>
                    <a:pt x="1263587" y="519263"/>
                    <a:pt x="1276700" y="524311"/>
                  </a:cubicBezTo>
                  <a:cubicBezTo>
                    <a:pt x="1282986" y="526740"/>
                    <a:pt x="1288320" y="529693"/>
                    <a:pt x="1292702" y="533169"/>
                  </a:cubicBezTo>
                  <a:cubicBezTo>
                    <a:pt x="1297083" y="536646"/>
                    <a:pt x="1299369" y="542075"/>
                    <a:pt x="1299560" y="549457"/>
                  </a:cubicBezTo>
                  <a:cubicBezTo>
                    <a:pt x="1298862" y="559649"/>
                    <a:pt x="1294162" y="565745"/>
                    <a:pt x="1285463" y="567745"/>
                  </a:cubicBezTo>
                  <a:cubicBezTo>
                    <a:pt x="1276763" y="569745"/>
                    <a:pt x="1268254" y="570507"/>
                    <a:pt x="1259936" y="570031"/>
                  </a:cubicBezTo>
                  <a:lnTo>
                    <a:pt x="1172367" y="570031"/>
                  </a:lnTo>
                  <a:cubicBezTo>
                    <a:pt x="1163928" y="570460"/>
                    <a:pt x="1154918" y="569412"/>
                    <a:pt x="1145338" y="566888"/>
                  </a:cubicBezTo>
                  <a:cubicBezTo>
                    <a:pt x="1135757" y="564364"/>
                    <a:pt x="1130554" y="557791"/>
                    <a:pt x="1129729" y="547171"/>
                  </a:cubicBezTo>
                  <a:cubicBezTo>
                    <a:pt x="1129920" y="538614"/>
                    <a:pt x="1132775" y="533058"/>
                    <a:pt x="1138295" y="530502"/>
                  </a:cubicBezTo>
                  <a:cubicBezTo>
                    <a:pt x="1143815" y="527946"/>
                    <a:pt x="1150858" y="524867"/>
                    <a:pt x="1159423" y="521263"/>
                  </a:cubicBezTo>
                  <a:cubicBezTo>
                    <a:pt x="1167639" y="517644"/>
                    <a:pt x="1176333" y="510024"/>
                    <a:pt x="1185507" y="498403"/>
                  </a:cubicBezTo>
                  <a:cubicBezTo>
                    <a:pt x="1194681" y="486783"/>
                    <a:pt x="1203007" y="467733"/>
                    <a:pt x="1210486" y="441253"/>
                  </a:cubicBezTo>
                  <a:close/>
                  <a:moveTo>
                    <a:pt x="2651348" y="150"/>
                  </a:moveTo>
                  <a:lnTo>
                    <a:pt x="2781650" y="150"/>
                  </a:lnTo>
                  <a:cubicBezTo>
                    <a:pt x="2791334" y="-326"/>
                    <a:pt x="2800351" y="817"/>
                    <a:pt x="2808701" y="3579"/>
                  </a:cubicBezTo>
                  <a:cubicBezTo>
                    <a:pt x="2817051" y="6341"/>
                    <a:pt x="2821496" y="13579"/>
                    <a:pt x="2822036" y="25292"/>
                  </a:cubicBezTo>
                  <a:cubicBezTo>
                    <a:pt x="2821718" y="33800"/>
                    <a:pt x="2818734" y="40022"/>
                    <a:pt x="2813083" y="43958"/>
                  </a:cubicBezTo>
                  <a:cubicBezTo>
                    <a:pt x="2807431" y="47895"/>
                    <a:pt x="2801018" y="51069"/>
                    <a:pt x="2793842" y="53482"/>
                  </a:cubicBezTo>
                  <a:cubicBezTo>
                    <a:pt x="2768585" y="63275"/>
                    <a:pt x="2748995" y="75687"/>
                    <a:pt x="2735073" y="90718"/>
                  </a:cubicBezTo>
                  <a:cubicBezTo>
                    <a:pt x="2721150" y="105749"/>
                    <a:pt x="2706704" y="124066"/>
                    <a:pt x="2691734" y="145668"/>
                  </a:cubicBezTo>
                  <a:lnTo>
                    <a:pt x="2677256" y="165477"/>
                  </a:lnTo>
                  <a:lnTo>
                    <a:pt x="2799938" y="486987"/>
                  </a:lnTo>
                  <a:cubicBezTo>
                    <a:pt x="2802954" y="495384"/>
                    <a:pt x="2806066" y="502780"/>
                    <a:pt x="2809273" y="509177"/>
                  </a:cubicBezTo>
                  <a:cubicBezTo>
                    <a:pt x="2812479" y="515573"/>
                    <a:pt x="2818258" y="520874"/>
                    <a:pt x="2826608" y="525081"/>
                  </a:cubicBezTo>
                  <a:cubicBezTo>
                    <a:pt x="2832371" y="527525"/>
                    <a:pt x="2836847" y="530445"/>
                    <a:pt x="2840038" y="533842"/>
                  </a:cubicBezTo>
                  <a:cubicBezTo>
                    <a:pt x="2843229" y="537239"/>
                    <a:pt x="2844848" y="542445"/>
                    <a:pt x="2844896" y="549461"/>
                  </a:cubicBezTo>
                  <a:cubicBezTo>
                    <a:pt x="2844166" y="559984"/>
                    <a:pt x="2839340" y="566174"/>
                    <a:pt x="2830418" y="568031"/>
                  </a:cubicBezTo>
                  <a:cubicBezTo>
                    <a:pt x="2821496" y="569888"/>
                    <a:pt x="2812860" y="570555"/>
                    <a:pt x="2804510" y="570031"/>
                  </a:cubicBezTo>
                  <a:lnTo>
                    <a:pt x="2613248" y="570031"/>
                  </a:lnTo>
                  <a:cubicBezTo>
                    <a:pt x="2603898" y="570523"/>
                    <a:pt x="2594976" y="569539"/>
                    <a:pt x="2586483" y="567079"/>
                  </a:cubicBezTo>
                  <a:cubicBezTo>
                    <a:pt x="2577990" y="564619"/>
                    <a:pt x="2573449" y="557730"/>
                    <a:pt x="2572862" y="546413"/>
                  </a:cubicBezTo>
                  <a:cubicBezTo>
                    <a:pt x="2573248" y="538348"/>
                    <a:pt x="2575948" y="532638"/>
                    <a:pt x="2580962" y="529285"/>
                  </a:cubicBezTo>
                  <a:cubicBezTo>
                    <a:pt x="2585976" y="525932"/>
                    <a:pt x="2590990" y="523044"/>
                    <a:pt x="2596004" y="520622"/>
                  </a:cubicBezTo>
                  <a:cubicBezTo>
                    <a:pt x="2601019" y="518200"/>
                    <a:pt x="2603718" y="514353"/>
                    <a:pt x="2604104" y="509081"/>
                  </a:cubicBezTo>
                  <a:cubicBezTo>
                    <a:pt x="2603993" y="505796"/>
                    <a:pt x="2603263" y="501891"/>
                    <a:pt x="2601913" y="497367"/>
                  </a:cubicBezTo>
                  <a:cubicBezTo>
                    <a:pt x="2600564" y="492844"/>
                    <a:pt x="2599262" y="489130"/>
                    <a:pt x="2598008" y="486225"/>
                  </a:cubicBezTo>
                  <a:lnTo>
                    <a:pt x="2550764" y="344517"/>
                  </a:lnTo>
                  <a:cubicBezTo>
                    <a:pt x="2548351" y="337247"/>
                    <a:pt x="2546129" y="329692"/>
                    <a:pt x="2544097" y="321851"/>
                  </a:cubicBezTo>
                  <a:cubicBezTo>
                    <a:pt x="2542065" y="314010"/>
                    <a:pt x="2540985" y="306074"/>
                    <a:pt x="2540858" y="298043"/>
                  </a:cubicBezTo>
                  <a:cubicBezTo>
                    <a:pt x="2541017" y="290234"/>
                    <a:pt x="2542795" y="283377"/>
                    <a:pt x="2546192" y="277472"/>
                  </a:cubicBezTo>
                  <a:cubicBezTo>
                    <a:pt x="2549589" y="271568"/>
                    <a:pt x="2553653" y="265473"/>
                    <a:pt x="2558384" y="259187"/>
                  </a:cubicBezTo>
                  <a:lnTo>
                    <a:pt x="2646776" y="133478"/>
                  </a:lnTo>
                  <a:cubicBezTo>
                    <a:pt x="2652269" y="126288"/>
                    <a:pt x="2656904" y="118765"/>
                    <a:pt x="2660683" y="110908"/>
                  </a:cubicBezTo>
                  <a:cubicBezTo>
                    <a:pt x="2664461" y="103051"/>
                    <a:pt x="2666429" y="94575"/>
                    <a:pt x="2666588" y="85480"/>
                  </a:cubicBezTo>
                  <a:cubicBezTo>
                    <a:pt x="2666525" y="75338"/>
                    <a:pt x="2663984" y="67243"/>
                    <a:pt x="2658968" y="61196"/>
                  </a:cubicBezTo>
                  <a:cubicBezTo>
                    <a:pt x="2653952" y="55148"/>
                    <a:pt x="2646840" y="50291"/>
                    <a:pt x="2637632" y="46625"/>
                  </a:cubicBezTo>
                  <a:cubicBezTo>
                    <a:pt x="2631314" y="44260"/>
                    <a:pt x="2625853" y="41562"/>
                    <a:pt x="2621249" y="38530"/>
                  </a:cubicBezTo>
                  <a:cubicBezTo>
                    <a:pt x="2616645" y="35498"/>
                    <a:pt x="2614233" y="30324"/>
                    <a:pt x="2614010" y="23007"/>
                  </a:cubicBezTo>
                  <a:cubicBezTo>
                    <a:pt x="2614566" y="11721"/>
                    <a:pt x="2618788" y="4960"/>
                    <a:pt x="2626678" y="2722"/>
                  </a:cubicBezTo>
                  <a:cubicBezTo>
                    <a:pt x="2634568" y="484"/>
                    <a:pt x="2642792" y="-374"/>
                    <a:pt x="2651348" y="150"/>
                  </a:cubicBezTo>
                  <a:close/>
                  <a:moveTo>
                    <a:pt x="2311591" y="150"/>
                  </a:moveTo>
                  <a:lnTo>
                    <a:pt x="2527142" y="150"/>
                  </a:lnTo>
                  <a:cubicBezTo>
                    <a:pt x="2529650" y="-247"/>
                    <a:pt x="2534730" y="928"/>
                    <a:pt x="2542382" y="3674"/>
                  </a:cubicBezTo>
                  <a:cubicBezTo>
                    <a:pt x="2550034" y="6420"/>
                    <a:pt x="2554352" y="13118"/>
                    <a:pt x="2555336" y="23769"/>
                  </a:cubicBezTo>
                  <a:cubicBezTo>
                    <a:pt x="2555257" y="29102"/>
                    <a:pt x="2553701" y="33483"/>
                    <a:pt x="2550669" y="36911"/>
                  </a:cubicBezTo>
                  <a:cubicBezTo>
                    <a:pt x="2547637" y="40339"/>
                    <a:pt x="2543605" y="42816"/>
                    <a:pt x="2538572" y="44339"/>
                  </a:cubicBezTo>
                  <a:cubicBezTo>
                    <a:pt x="2525825" y="47958"/>
                    <a:pt x="2518174" y="52339"/>
                    <a:pt x="2515617" y="57482"/>
                  </a:cubicBezTo>
                  <a:cubicBezTo>
                    <a:pt x="2513061" y="62624"/>
                    <a:pt x="2512077" y="71957"/>
                    <a:pt x="2512664" y="85480"/>
                  </a:cubicBezTo>
                  <a:lnTo>
                    <a:pt x="2512664" y="484701"/>
                  </a:lnTo>
                  <a:cubicBezTo>
                    <a:pt x="2512077" y="498225"/>
                    <a:pt x="2513061" y="507558"/>
                    <a:pt x="2515617" y="512700"/>
                  </a:cubicBezTo>
                  <a:cubicBezTo>
                    <a:pt x="2518174" y="517843"/>
                    <a:pt x="2525825" y="522224"/>
                    <a:pt x="2538572" y="525842"/>
                  </a:cubicBezTo>
                  <a:cubicBezTo>
                    <a:pt x="2543605" y="527366"/>
                    <a:pt x="2547637" y="529842"/>
                    <a:pt x="2550669" y="533271"/>
                  </a:cubicBezTo>
                  <a:cubicBezTo>
                    <a:pt x="2553701" y="536699"/>
                    <a:pt x="2555257" y="541080"/>
                    <a:pt x="2555336" y="546413"/>
                  </a:cubicBezTo>
                  <a:cubicBezTo>
                    <a:pt x="2554352" y="557063"/>
                    <a:pt x="2550034" y="563761"/>
                    <a:pt x="2542382" y="566507"/>
                  </a:cubicBezTo>
                  <a:cubicBezTo>
                    <a:pt x="2534730" y="569253"/>
                    <a:pt x="2529650" y="570428"/>
                    <a:pt x="2527142" y="570031"/>
                  </a:cubicBezTo>
                  <a:lnTo>
                    <a:pt x="2311591" y="570031"/>
                  </a:lnTo>
                  <a:cubicBezTo>
                    <a:pt x="2309083" y="570428"/>
                    <a:pt x="2304003" y="569253"/>
                    <a:pt x="2296351" y="566507"/>
                  </a:cubicBezTo>
                  <a:cubicBezTo>
                    <a:pt x="2288699" y="563761"/>
                    <a:pt x="2284381" y="557063"/>
                    <a:pt x="2283397" y="546413"/>
                  </a:cubicBezTo>
                  <a:cubicBezTo>
                    <a:pt x="2283477" y="541080"/>
                    <a:pt x="2285032" y="536699"/>
                    <a:pt x="2288065" y="533271"/>
                  </a:cubicBezTo>
                  <a:cubicBezTo>
                    <a:pt x="2291097" y="529842"/>
                    <a:pt x="2295129" y="527366"/>
                    <a:pt x="2300161" y="525842"/>
                  </a:cubicBezTo>
                  <a:cubicBezTo>
                    <a:pt x="2312909" y="522224"/>
                    <a:pt x="2320560" y="517843"/>
                    <a:pt x="2323116" y="512700"/>
                  </a:cubicBezTo>
                  <a:cubicBezTo>
                    <a:pt x="2325672" y="507558"/>
                    <a:pt x="2326656" y="498225"/>
                    <a:pt x="2326069" y="484701"/>
                  </a:cubicBezTo>
                  <a:lnTo>
                    <a:pt x="2326069" y="85480"/>
                  </a:lnTo>
                  <a:cubicBezTo>
                    <a:pt x="2326656" y="71957"/>
                    <a:pt x="2325672" y="62624"/>
                    <a:pt x="2323116" y="57482"/>
                  </a:cubicBezTo>
                  <a:cubicBezTo>
                    <a:pt x="2320560" y="52339"/>
                    <a:pt x="2312909" y="47958"/>
                    <a:pt x="2300161" y="44339"/>
                  </a:cubicBezTo>
                  <a:cubicBezTo>
                    <a:pt x="2295129" y="42816"/>
                    <a:pt x="2291097" y="40339"/>
                    <a:pt x="2288065" y="36911"/>
                  </a:cubicBezTo>
                  <a:cubicBezTo>
                    <a:pt x="2285032" y="33483"/>
                    <a:pt x="2283477" y="29102"/>
                    <a:pt x="2283397" y="23769"/>
                  </a:cubicBezTo>
                  <a:cubicBezTo>
                    <a:pt x="2284381" y="13118"/>
                    <a:pt x="2288699" y="6420"/>
                    <a:pt x="2296351" y="3674"/>
                  </a:cubicBezTo>
                  <a:cubicBezTo>
                    <a:pt x="2304003" y="928"/>
                    <a:pt x="2309083" y="-247"/>
                    <a:pt x="2311591" y="150"/>
                  </a:cubicBezTo>
                  <a:close/>
                  <a:moveTo>
                    <a:pt x="2079933" y="150"/>
                  </a:moveTo>
                  <a:lnTo>
                    <a:pt x="2183480" y="150"/>
                  </a:lnTo>
                  <a:cubicBezTo>
                    <a:pt x="2188179" y="-231"/>
                    <a:pt x="2194592" y="912"/>
                    <a:pt x="2202720" y="3577"/>
                  </a:cubicBezTo>
                  <a:cubicBezTo>
                    <a:pt x="2210849" y="6243"/>
                    <a:pt x="2215357" y="12718"/>
                    <a:pt x="2216246" y="23002"/>
                  </a:cubicBezTo>
                  <a:cubicBezTo>
                    <a:pt x="2215475" y="33437"/>
                    <a:pt x="2210075" y="40499"/>
                    <a:pt x="2200046" y="44191"/>
                  </a:cubicBezTo>
                  <a:cubicBezTo>
                    <a:pt x="2190018" y="47882"/>
                    <a:pt x="2179990" y="55679"/>
                    <a:pt x="2169962" y="67580"/>
                  </a:cubicBezTo>
                  <a:cubicBezTo>
                    <a:pt x="2159933" y="79482"/>
                    <a:pt x="2154533" y="102965"/>
                    <a:pt x="2153762" y="138031"/>
                  </a:cubicBezTo>
                  <a:lnTo>
                    <a:pt x="2153762" y="323143"/>
                  </a:lnTo>
                  <a:lnTo>
                    <a:pt x="2152241" y="323143"/>
                  </a:lnTo>
                  <a:lnTo>
                    <a:pt x="2109661" y="246203"/>
                  </a:lnTo>
                  <a:lnTo>
                    <a:pt x="2109661" y="138031"/>
                  </a:lnTo>
                  <a:cubicBezTo>
                    <a:pt x="2108890" y="102965"/>
                    <a:pt x="2103488" y="79482"/>
                    <a:pt x="2093456" y="67580"/>
                  </a:cubicBezTo>
                  <a:cubicBezTo>
                    <a:pt x="2083425" y="55679"/>
                    <a:pt x="2073393" y="47882"/>
                    <a:pt x="2063362" y="44191"/>
                  </a:cubicBezTo>
                  <a:cubicBezTo>
                    <a:pt x="2053330" y="40499"/>
                    <a:pt x="2047929" y="33437"/>
                    <a:pt x="2047157" y="23002"/>
                  </a:cubicBezTo>
                  <a:cubicBezTo>
                    <a:pt x="2048046" y="12718"/>
                    <a:pt x="2052556" y="6243"/>
                    <a:pt x="2060687" y="3578"/>
                  </a:cubicBezTo>
                  <a:cubicBezTo>
                    <a:pt x="2068817" y="912"/>
                    <a:pt x="2075233" y="-231"/>
                    <a:pt x="2079933" y="150"/>
                  </a:cubicBezTo>
                  <a:close/>
                  <a:moveTo>
                    <a:pt x="1736281" y="150"/>
                  </a:moveTo>
                  <a:lnTo>
                    <a:pt x="1932060" y="150"/>
                  </a:lnTo>
                  <a:lnTo>
                    <a:pt x="2153762" y="385627"/>
                  </a:lnTo>
                  <a:lnTo>
                    <a:pt x="2153762" y="570031"/>
                  </a:lnTo>
                  <a:lnTo>
                    <a:pt x="2040297" y="570031"/>
                  </a:lnTo>
                  <a:lnTo>
                    <a:pt x="1761417" y="89277"/>
                  </a:lnTo>
                  <a:cubicBezTo>
                    <a:pt x="1755945" y="78755"/>
                    <a:pt x="1750709" y="70280"/>
                    <a:pt x="1745710" y="63852"/>
                  </a:cubicBezTo>
                  <a:cubicBezTo>
                    <a:pt x="1740710" y="57425"/>
                    <a:pt x="1732233" y="52188"/>
                    <a:pt x="1720279" y="48141"/>
                  </a:cubicBezTo>
                  <a:cubicBezTo>
                    <a:pt x="1713659" y="46173"/>
                    <a:pt x="1708230" y="43634"/>
                    <a:pt x="1703992" y="40523"/>
                  </a:cubicBezTo>
                  <a:cubicBezTo>
                    <a:pt x="1699753" y="37412"/>
                    <a:pt x="1697562" y="31826"/>
                    <a:pt x="1697419" y="23764"/>
                  </a:cubicBezTo>
                  <a:cubicBezTo>
                    <a:pt x="1698038" y="12829"/>
                    <a:pt x="1702515" y="6132"/>
                    <a:pt x="1710850" y="3672"/>
                  </a:cubicBezTo>
                  <a:cubicBezTo>
                    <a:pt x="1719184" y="1212"/>
                    <a:pt x="1727661" y="38"/>
                    <a:pt x="1736281" y="150"/>
                  </a:cubicBezTo>
                  <a:close/>
                  <a:moveTo>
                    <a:pt x="1330802" y="150"/>
                  </a:moveTo>
                  <a:lnTo>
                    <a:pt x="1499204" y="150"/>
                  </a:lnTo>
                  <a:lnTo>
                    <a:pt x="1613504" y="481639"/>
                  </a:lnTo>
                  <a:cubicBezTo>
                    <a:pt x="1615282" y="492275"/>
                    <a:pt x="1617631" y="501292"/>
                    <a:pt x="1620552" y="508690"/>
                  </a:cubicBezTo>
                  <a:cubicBezTo>
                    <a:pt x="1623474" y="516088"/>
                    <a:pt x="1630014" y="522057"/>
                    <a:pt x="1640174" y="526597"/>
                  </a:cubicBezTo>
                  <a:cubicBezTo>
                    <a:pt x="1645635" y="528724"/>
                    <a:pt x="1650143" y="531518"/>
                    <a:pt x="1653700" y="534979"/>
                  </a:cubicBezTo>
                  <a:cubicBezTo>
                    <a:pt x="1657255" y="538440"/>
                    <a:pt x="1659097" y="543520"/>
                    <a:pt x="1659224" y="550219"/>
                  </a:cubicBezTo>
                  <a:cubicBezTo>
                    <a:pt x="1658382" y="560046"/>
                    <a:pt x="1653207" y="565919"/>
                    <a:pt x="1643698" y="567840"/>
                  </a:cubicBezTo>
                  <a:cubicBezTo>
                    <a:pt x="1634189" y="569761"/>
                    <a:pt x="1625394" y="570491"/>
                    <a:pt x="1617314" y="570031"/>
                  </a:cubicBezTo>
                  <a:lnTo>
                    <a:pt x="1427576" y="570031"/>
                  </a:lnTo>
                  <a:cubicBezTo>
                    <a:pt x="1419353" y="570380"/>
                    <a:pt x="1411225" y="569301"/>
                    <a:pt x="1403192" y="566793"/>
                  </a:cubicBezTo>
                  <a:cubicBezTo>
                    <a:pt x="1395159" y="564284"/>
                    <a:pt x="1390841" y="558252"/>
                    <a:pt x="1390238" y="548695"/>
                  </a:cubicBezTo>
                  <a:cubicBezTo>
                    <a:pt x="1390222" y="542805"/>
                    <a:pt x="1391397" y="538392"/>
                    <a:pt x="1393762" y="535455"/>
                  </a:cubicBezTo>
                  <a:cubicBezTo>
                    <a:pt x="1396128" y="532518"/>
                    <a:pt x="1399779" y="529820"/>
                    <a:pt x="1404716" y="527359"/>
                  </a:cubicBezTo>
                  <a:cubicBezTo>
                    <a:pt x="1414479" y="522279"/>
                    <a:pt x="1420480" y="516818"/>
                    <a:pt x="1422718" y="510976"/>
                  </a:cubicBezTo>
                  <a:cubicBezTo>
                    <a:pt x="1424957" y="505134"/>
                    <a:pt x="1424290" y="495101"/>
                    <a:pt x="1420718" y="480877"/>
                  </a:cubicBezTo>
                  <a:lnTo>
                    <a:pt x="1405478" y="422203"/>
                  </a:lnTo>
                  <a:lnTo>
                    <a:pt x="1294226" y="422203"/>
                  </a:lnTo>
                  <a:lnTo>
                    <a:pt x="1304894" y="378102"/>
                  </a:lnTo>
                  <a:lnTo>
                    <a:pt x="1397858" y="378102"/>
                  </a:lnTo>
                  <a:lnTo>
                    <a:pt x="1320896" y="41298"/>
                  </a:lnTo>
                  <a:close/>
                  <a:moveTo>
                    <a:pt x="847014" y="150"/>
                  </a:moveTo>
                  <a:lnTo>
                    <a:pt x="1062578" y="150"/>
                  </a:lnTo>
                  <a:cubicBezTo>
                    <a:pt x="1065086" y="-247"/>
                    <a:pt x="1070166" y="928"/>
                    <a:pt x="1077818" y="3675"/>
                  </a:cubicBezTo>
                  <a:cubicBezTo>
                    <a:pt x="1085470" y="6421"/>
                    <a:pt x="1089788" y="13120"/>
                    <a:pt x="1090772" y="23772"/>
                  </a:cubicBezTo>
                  <a:cubicBezTo>
                    <a:pt x="1090693" y="29106"/>
                    <a:pt x="1089137" y="33488"/>
                    <a:pt x="1086105" y="36917"/>
                  </a:cubicBezTo>
                  <a:cubicBezTo>
                    <a:pt x="1083073" y="40346"/>
                    <a:pt x="1079041" y="42822"/>
                    <a:pt x="1074008" y="44346"/>
                  </a:cubicBezTo>
                  <a:cubicBezTo>
                    <a:pt x="1061261" y="47966"/>
                    <a:pt x="1053610" y="52347"/>
                    <a:pt x="1051053" y="57491"/>
                  </a:cubicBezTo>
                  <a:cubicBezTo>
                    <a:pt x="1048497" y="62634"/>
                    <a:pt x="1047513" y="71969"/>
                    <a:pt x="1048100" y="85494"/>
                  </a:cubicBezTo>
                  <a:lnTo>
                    <a:pt x="1048100" y="484687"/>
                  </a:lnTo>
                  <a:cubicBezTo>
                    <a:pt x="1047513" y="498213"/>
                    <a:pt x="1048497" y="507547"/>
                    <a:pt x="1051053" y="512691"/>
                  </a:cubicBezTo>
                  <a:cubicBezTo>
                    <a:pt x="1053610" y="517834"/>
                    <a:pt x="1061261" y="522216"/>
                    <a:pt x="1074008" y="525835"/>
                  </a:cubicBezTo>
                  <a:cubicBezTo>
                    <a:pt x="1079041" y="527359"/>
                    <a:pt x="1083073" y="529836"/>
                    <a:pt x="1086105" y="533265"/>
                  </a:cubicBezTo>
                  <a:cubicBezTo>
                    <a:pt x="1089137" y="536694"/>
                    <a:pt x="1090693" y="541075"/>
                    <a:pt x="1090772" y="546409"/>
                  </a:cubicBezTo>
                  <a:cubicBezTo>
                    <a:pt x="1089788" y="557061"/>
                    <a:pt x="1085470" y="563760"/>
                    <a:pt x="1077818" y="566507"/>
                  </a:cubicBezTo>
                  <a:cubicBezTo>
                    <a:pt x="1070166" y="569253"/>
                    <a:pt x="1065086" y="570428"/>
                    <a:pt x="1062578" y="570031"/>
                  </a:cubicBezTo>
                  <a:lnTo>
                    <a:pt x="847014" y="570031"/>
                  </a:lnTo>
                  <a:cubicBezTo>
                    <a:pt x="844504" y="570428"/>
                    <a:pt x="839419" y="569253"/>
                    <a:pt x="831760" y="566507"/>
                  </a:cubicBezTo>
                  <a:cubicBezTo>
                    <a:pt x="824101" y="563760"/>
                    <a:pt x="819779" y="557061"/>
                    <a:pt x="818794" y="546409"/>
                  </a:cubicBezTo>
                  <a:cubicBezTo>
                    <a:pt x="818873" y="541075"/>
                    <a:pt x="820430" y="536694"/>
                    <a:pt x="823465" y="533265"/>
                  </a:cubicBezTo>
                  <a:cubicBezTo>
                    <a:pt x="826500" y="529836"/>
                    <a:pt x="830536" y="527359"/>
                    <a:pt x="835573" y="525835"/>
                  </a:cubicBezTo>
                  <a:cubicBezTo>
                    <a:pt x="848332" y="522216"/>
                    <a:pt x="855991" y="517834"/>
                    <a:pt x="858549" y="512691"/>
                  </a:cubicBezTo>
                  <a:cubicBezTo>
                    <a:pt x="861108" y="507547"/>
                    <a:pt x="862093" y="498213"/>
                    <a:pt x="861505" y="484687"/>
                  </a:cubicBezTo>
                  <a:lnTo>
                    <a:pt x="861505" y="302569"/>
                  </a:lnTo>
                  <a:lnTo>
                    <a:pt x="794387" y="302569"/>
                  </a:lnTo>
                  <a:lnTo>
                    <a:pt x="794387" y="258468"/>
                  </a:lnTo>
                  <a:lnTo>
                    <a:pt x="861505" y="258468"/>
                  </a:lnTo>
                  <a:lnTo>
                    <a:pt x="861505" y="85494"/>
                  </a:lnTo>
                  <a:cubicBezTo>
                    <a:pt x="862093" y="71969"/>
                    <a:pt x="861108" y="62634"/>
                    <a:pt x="858549" y="57491"/>
                  </a:cubicBezTo>
                  <a:cubicBezTo>
                    <a:pt x="855991" y="52347"/>
                    <a:pt x="848332" y="47966"/>
                    <a:pt x="835573" y="44346"/>
                  </a:cubicBezTo>
                  <a:cubicBezTo>
                    <a:pt x="830536" y="42822"/>
                    <a:pt x="826500" y="40346"/>
                    <a:pt x="823465" y="36917"/>
                  </a:cubicBezTo>
                  <a:cubicBezTo>
                    <a:pt x="820430" y="33488"/>
                    <a:pt x="818873" y="29106"/>
                    <a:pt x="818794" y="23772"/>
                  </a:cubicBezTo>
                  <a:cubicBezTo>
                    <a:pt x="819779" y="13120"/>
                    <a:pt x="824101" y="6421"/>
                    <a:pt x="831760" y="3675"/>
                  </a:cubicBezTo>
                  <a:cubicBezTo>
                    <a:pt x="839419" y="928"/>
                    <a:pt x="844504" y="-247"/>
                    <a:pt x="847014" y="150"/>
                  </a:cubicBezTo>
                  <a:close/>
                  <a:moveTo>
                    <a:pt x="558991" y="150"/>
                  </a:moveTo>
                  <a:lnTo>
                    <a:pt x="774556" y="150"/>
                  </a:lnTo>
                  <a:cubicBezTo>
                    <a:pt x="777066" y="-247"/>
                    <a:pt x="782151" y="928"/>
                    <a:pt x="789810" y="3675"/>
                  </a:cubicBezTo>
                  <a:cubicBezTo>
                    <a:pt x="797469" y="6421"/>
                    <a:pt x="801791" y="13120"/>
                    <a:pt x="802776" y="23772"/>
                  </a:cubicBezTo>
                  <a:cubicBezTo>
                    <a:pt x="802697" y="29106"/>
                    <a:pt x="801140" y="33488"/>
                    <a:pt x="798105" y="36917"/>
                  </a:cubicBezTo>
                  <a:cubicBezTo>
                    <a:pt x="795070" y="40346"/>
                    <a:pt x="791034" y="42822"/>
                    <a:pt x="785997" y="44346"/>
                  </a:cubicBezTo>
                  <a:cubicBezTo>
                    <a:pt x="773238" y="47966"/>
                    <a:pt x="765579" y="52347"/>
                    <a:pt x="763021" y="57491"/>
                  </a:cubicBezTo>
                  <a:cubicBezTo>
                    <a:pt x="760462" y="62634"/>
                    <a:pt x="759476" y="71969"/>
                    <a:pt x="760064" y="85494"/>
                  </a:cubicBezTo>
                  <a:lnTo>
                    <a:pt x="760064" y="484687"/>
                  </a:lnTo>
                  <a:cubicBezTo>
                    <a:pt x="759476" y="498213"/>
                    <a:pt x="760462" y="507547"/>
                    <a:pt x="763021" y="512691"/>
                  </a:cubicBezTo>
                  <a:cubicBezTo>
                    <a:pt x="765579" y="517834"/>
                    <a:pt x="773238" y="522216"/>
                    <a:pt x="785997" y="525835"/>
                  </a:cubicBezTo>
                  <a:cubicBezTo>
                    <a:pt x="791034" y="527359"/>
                    <a:pt x="795070" y="529836"/>
                    <a:pt x="798105" y="533265"/>
                  </a:cubicBezTo>
                  <a:cubicBezTo>
                    <a:pt x="801140" y="536694"/>
                    <a:pt x="802697" y="541075"/>
                    <a:pt x="802776" y="546409"/>
                  </a:cubicBezTo>
                  <a:cubicBezTo>
                    <a:pt x="801791" y="557061"/>
                    <a:pt x="797469" y="563760"/>
                    <a:pt x="789810" y="566507"/>
                  </a:cubicBezTo>
                  <a:cubicBezTo>
                    <a:pt x="782151" y="569253"/>
                    <a:pt x="777066" y="570428"/>
                    <a:pt x="774556" y="570031"/>
                  </a:cubicBezTo>
                  <a:lnTo>
                    <a:pt x="558991" y="570031"/>
                  </a:lnTo>
                  <a:cubicBezTo>
                    <a:pt x="556483" y="570428"/>
                    <a:pt x="551403" y="569253"/>
                    <a:pt x="543751" y="566507"/>
                  </a:cubicBezTo>
                  <a:cubicBezTo>
                    <a:pt x="536100" y="563760"/>
                    <a:pt x="531782" y="557061"/>
                    <a:pt x="530797" y="546409"/>
                  </a:cubicBezTo>
                  <a:cubicBezTo>
                    <a:pt x="530877" y="541075"/>
                    <a:pt x="532432" y="536694"/>
                    <a:pt x="535465" y="533265"/>
                  </a:cubicBezTo>
                  <a:cubicBezTo>
                    <a:pt x="538497" y="529836"/>
                    <a:pt x="542529" y="527359"/>
                    <a:pt x="547561" y="525835"/>
                  </a:cubicBezTo>
                  <a:cubicBezTo>
                    <a:pt x="560309" y="522216"/>
                    <a:pt x="567961" y="517834"/>
                    <a:pt x="570516" y="512691"/>
                  </a:cubicBezTo>
                  <a:cubicBezTo>
                    <a:pt x="573072" y="507547"/>
                    <a:pt x="574057" y="498213"/>
                    <a:pt x="573469" y="484687"/>
                  </a:cubicBezTo>
                  <a:lnTo>
                    <a:pt x="573469" y="85494"/>
                  </a:lnTo>
                  <a:cubicBezTo>
                    <a:pt x="574057" y="71969"/>
                    <a:pt x="573072" y="62634"/>
                    <a:pt x="570516" y="57491"/>
                  </a:cubicBezTo>
                  <a:cubicBezTo>
                    <a:pt x="567961" y="52347"/>
                    <a:pt x="560309" y="47966"/>
                    <a:pt x="547561" y="44346"/>
                  </a:cubicBezTo>
                  <a:cubicBezTo>
                    <a:pt x="542529" y="42822"/>
                    <a:pt x="538497" y="40346"/>
                    <a:pt x="535465" y="36917"/>
                  </a:cubicBezTo>
                  <a:cubicBezTo>
                    <a:pt x="532432" y="33488"/>
                    <a:pt x="530877" y="29106"/>
                    <a:pt x="530797" y="23772"/>
                  </a:cubicBezTo>
                  <a:cubicBezTo>
                    <a:pt x="531782" y="13120"/>
                    <a:pt x="536100" y="6421"/>
                    <a:pt x="543751" y="3675"/>
                  </a:cubicBezTo>
                  <a:cubicBezTo>
                    <a:pt x="551403" y="928"/>
                    <a:pt x="556483" y="-247"/>
                    <a:pt x="558991" y="150"/>
                  </a:cubicBezTo>
                  <a:close/>
                  <a:moveTo>
                    <a:pt x="365062" y="150"/>
                  </a:moveTo>
                  <a:lnTo>
                    <a:pt x="474695" y="150"/>
                  </a:lnTo>
                  <a:lnTo>
                    <a:pt x="474695" y="177601"/>
                  </a:lnTo>
                  <a:cubicBezTo>
                    <a:pt x="475076" y="179855"/>
                    <a:pt x="473743" y="183919"/>
                    <a:pt x="470698" y="189793"/>
                  </a:cubicBezTo>
                  <a:cubicBezTo>
                    <a:pt x="467653" y="195667"/>
                    <a:pt x="460610" y="198969"/>
                    <a:pt x="449571" y="199699"/>
                  </a:cubicBezTo>
                  <a:cubicBezTo>
                    <a:pt x="439245" y="199223"/>
                    <a:pt x="432298" y="195222"/>
                    <a:pt x="428729" y="187698"/>
                  </a:cubicBezTo>
                  <a:cubicBezTo>
                    <a:pt x="425160" y="180173"/>
                    <a:pt x="422972" y="171981"/>
                    <a:pt x="422163" y="163123"/>
                  </a:cubicBezTo>
                  <a:cubicBezTo>
                    <a:pt x="419260" y="142263"/>
                    <a:pt x="413836" y="120927"/>
                    <a:pt x="405889" y="99115"/>
                  </a:cubicBezTo>
                  <a:cubicBezTo>
                    <a:pt x="397943" y="77303"/>
                    <a:pt x="384334" y="59015"/>
                    <a:pt x="365062" y="44251"/>
                  </a:cubicBezTo>
                  <a:close/>
                  <a:moveTo>
                    <a:pt x="144082" y="150"/>
                  </a:moveTo>
                  <a:lnTo>
                    <a:pt x="330677" y="150"/>
                  </a:lnTo>
                  <a:lnTo>
                    <a:pt x="330677" y="484687"/>
                  </a:lnTo>
                  <a:cubicBezTo>
                    <a:pt x="330088" y="498213"/>
                    <a:pt x="331076" y="507547"/>
                    <a:pt x="333639" y="512691"/>
                  </a:cubicBezTo>
                  <a:cubicBezTo>
                    <a:pt x="336203" y="517834"/>
                    <a:pt x="343876" y="522216"/>
                    <a:pt x="356657" y="525835"/>
                  </a:cubicBezTo>
                  <a:cubicBezTo>
                    <a:pt x="361700" y="527359"/>
                    <a:pt x="365737" y="529836"/>
                    <a:pt x="368770" y="533265"/>
                  </a:cubicBezTo>
                  <a:cubicBezTo>
                    <a:pt x="371803" y="536694"/>
                    <a:pt x="373358" y="541075"/>
                    <a:pt x="373437" y="546409"/>
                  </a:cubicBezTo>
                  <a:cubicBezTo>
                    <a:pt x="372451" y="557061"/>
                    <a:pt x="368126" y="563760"/>
                    <a:pt x="360462" y="566507"/>
                  </a:cubicBezTo>
                  <a:cubicBezTo>
                    <a:pt x="352798" y="569253"/>
                    <a:pt x="347709" y="570428"/>
                    <a:pt x="345195" y="570031"/>
                  </a:cubicBezTo>
                  <a:lnTo>
                    <a:pt x="129564" y="570031"/>
                  </a:lnTo>
                  <a:cubicBezTo>
                    <a:pt x="127050" y="570428"/>
                    <a:pt x="121961" y="569253"/>
                    <a:pt x="114297" y="566507"/>
                  </a:cubicBezTo>
                  <a:cubicBezTo>
                    <a:pt x="106633" y="563760"/>
                    <a:pt x="102308" y="557061"/>
                    <a:pt x="101322" y="546409"/>
                  </a:cubicBezTo>
                  <a:cubicBezTo>
                    <a:pt x="101401" y="541075"/>
                    <a:pt x="102957" y="536694"/>
                    <a:pt x="105989" y="533265"/>
                  </a:cubicBezTo>
                  <a:cubicBezTo>
                    <a:pt x="109022" y="529836"/>
                    <a:pt x="113060" y="527359"/>
                    <a:pt x="118102" y="525835"/>
                  </a:cubicBezTo>
                  <a:cubicBezTo>
                    <a:pt x="130884" y="522216"/>
                    <a:pt x="138557" y="517834"/>
                    <a:pt x="141120" y="512691"/>
                  </a:cubicBezTo>
                  <a:cubicBezTo>
                    <a:pt x="143684" y="507547"/>
                    <a:pt x="144671" y="498213"/>
                    <a:pt x="144082" y="484687"/>
                  </a:cubicBezTo>
                  <a:close/>
                  <a:moveTo>
                    <a:pt x="64" y="150"/>
                  </a:moveTo>
                  <a:lnTo>
                    <a:pt x="109697" y="150"/>
                  </a:lnTo>
                  <a:lnTo>
                    <a:pt x="109697" y="44251"/>
                  </a:lnTo>
                  <a:cubicBezTo>
                    <a:pt x="90426" y="59015"/>
                    <a:pt x="76817" y="77303"/>
                    <a:pt x="68870" y="99115"/>
                  </a:cubicBezTo>
                  <a:cubicBezTo>
                    <a:pt x="60924" y="120927"/>
                    <a:pt x="55499" y="142263"/>
                    <a:pt x="52597" y="163123"/>
                  </a:cubicBezTo>
                  <a:cubicBezTo>
                    <a:pt x="51788" y="171981"/>
                    <a:pt x="49599" y="180173"/>
                    <a:pt x="46030" y="187698"/>
                  </a:cubicBezTo>
                  <a:cubicBezTo>
                    <a:pt x="42461" y="195222"/>
                    <a:pt x="35514" y="199223"/>
                    <a:pt x="25188" y="199699"/>
                  </a:cubicBezTo>
                  <a:cubicBezTo>
                    <a:pt x="14149" y="198969"/>
                    <a:pt x="7107" y="195667"/>
                    <a:pt x="4061" y="189793"/>
                  </a:cubicBezTo>
                  <a:cubicBezTo>
                    <a:pt x="1016" y="183919"/>
                    <a:pt x="-316" y="179855"/>
                    <a:pt x="64" y="177601"/>
                  </a:cubicBezTo>
                  <a:close/>
                </a:path>
              </a:pathLst>
            </a:custGeom>
            <a:solidFill>
              <a:prstClr val="white"/>
            </a:solidFill>
            <a:ln>
              <a:noFill/>
            </a:ln>
            <a:effectLst>
              <a:glow rad="266700">
                <a:srgbClr val="28A88A">
                  <a:alpha val="33725"/>
                </a:srgbClr>
              </a:glow>
              <a:softEdge rad="0"/>
            </a:effectLst>
          </p:spPr>
          <p:txBody>
            <a:bodyPr lIns="216429" tIns="108215" rIns="216429" bIns="108215"/>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14200" b="0" i="0" u="none" strike="noStrike" kern="1200" cap="none" spc="0" normalizeH="0" baseline="0" noProof="0">
                <a:ln>
                  <a:noFill/>
                </a:ln>
                <a:solidFill>
                  <a:prstClr val="white"/>
                </a:solidFill>
                <a:effectLst>
                  <a:outerShdw blurRad="60007" dir="2000400" sy="-30000" kx="-800400" algn="bl" rotWithShape="0">
                    <a:prstClr val="black">
                      <a:alpha val="20000"/>
                    </a:prstClr>
                  </a:outerShdw>
                </a:effectLst>
                <a:uLnTx/>
                <a:uFillTx/>
                <a:latin typeface="Stencil Std" pitchFamily="82" charset="0"/>
                <a:ea typeface="汉仪丫丫体简" panose="02010604000101010101" pitchFamily="2" charset="-122"/>
                <a:cs typeface="Verdana" panose="020b0604030504040204" pitchFamily="34" charset="0"/>
              </a:endParaRPr>
            </a:p>
          </p:txBody>
        </p:sp>
        <p:pic>
          <p:nvPicPr>
            <p:cNvPr id="5" name="Picture 3" descr="E:\￥-融合教材-预防医学\预防医学PTT模板\20160727设计\荷叶.png"/>
            <p:cNvPicPr>
              <a:picLocks noChangeAspect="1" noChangeArrowheads="1"/>
            </p:cNvPicPr>
            <p:nvPr/>
          </p:nvPicPr>
          <p:blipFill>
            <a:blip r:embed="rId1"/>
            <a:stretch>
              <a:fillRect/>
            </a:stretch>
          </p:blipFill>
          <p:spPr bwMode="auto">
            <a:xfrm>
              <a:off x="6390655" y="3502572"/>
              <a:ext cx="8326573" cy="8064896"/>
            </a:xfrm>
            <a:prstGeom prst="ellipse">
              <a:avLst/>
            </a:prstGeom>
            <a:ln>
              <a:noFill/>
            </a:ln>
            <a:effectLst>
              <a:softEdge rad="112500"/>
            </a:effectLst>
          </p:spPr>
        </p:pic>
      </p:gr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207929" y="3200773"/>
            <a:ext cx="21742718" cy="9052973"/>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E20A6C88-75B7-4785-87C9-421481E48AC0}"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6D683F49-A036-48BB-9750-50974B00759A}"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908361" y="8814823"/>
            <a:ext cx="20534788" cy="2724465"/>
          </a:xfrm>
          <a:prstGeom prst="rect">
            <a:avLst/>
          </a:prstGeom>
        </p:spPr>
        <p:txBody>
          <a:bodyPr anchor="t"/>
          <a:lstStyle>
            <a:lvl1pPr algn="l">
              <a:defRPr sz="106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908361" y="5814100"/>
            <a:ext cx="20534788" cy="3000721"/>
          </a:xfrm>
          <a:prstGeom prst="rect">
            <a:avLst/>
          </a:prstGeom>
        </p:spPr>
        <p:txBody>
          <a:bodyPr anchor="b"/>
          <a:lstStyle>
            <a:lvl1pPr marL="0" indent="0">
              <a:buNone/>
              <a:defRPr sz="5300">
                <a:solidFill>
                  <a:schemeClr val="tx1">
                    <a:tint val="75000"/>
                  </a:schemeClr>
                </a:solidFill>
              </a:defRPr>
            </a:lvl1pPr>
            <a:lvl2pPr marL="1212215" indent="0">
              <a:buNone/>
              <a:defRPr sz="4800">
                <a:solidFill>
                  <a:schemeClr val="tx1">
                    <a:tint val="75000"/>
                  </a:schemeClr>
                </a:solidFill>
              </a:defRPr>
            </a:lvl2pPr>
            <a:lvl3pPr marL="2423795" indent="0">
              <a:buNone/>
              <a:defRPr sz="4200">
                <a:solidFill>
                  <a:schemeClr val="tx1">
                    <a:tint val="75000"/>
                  </a:schemeClr>
                </a:solidFill>
              </a:defRPr>
            </a:lvl3pPr>
            <a:lvl4pPr marL="3636010" indent="0">
              <a:buNone/>
              <a:defRPr sz="3700">
                <a:solidFill>
                  <a:schemeClr val="tx1">
                    <a:tint val="75000"/>
                  </a:schemeClr>
                </a:solidFill>
              </a:defRPr>
            </a:lvl4pPr>
            <a:lvl5pPr marL="4848225" indent="0">
              <a:buNone/>
              <a:defRPr sz="3700">
                <a:solidFill>
                  <a:schemeClr val="tx1">
                    <a:tint val="75000"/>
                  </a:schemeClr>
                </a:solidFill>
              </a:defRPr>
            </a:lvl5pPr>
            <a:lvl6pPr marL="6060440" indent="0">
              <a:buNone/>
              <a:defRPr sz="3700">
                <a:solidFill>
                  <a:schemeClr val="tx1">
                    <a:tint val="75000"/>
                  </a:schemeClr>
                </a:solidFill>
              </a:defRPr>
            </a:lvl6pPr>
            <a:lvl7pPr marL="7272020" indent="0">
              <a:buNone/>
              <a:defRPr sz="3700">
                <a:solidFill>
                  <a:schemeClr val="tx1">
                    <a:tint val="75000"/>
                  </a:schemeClr>
                </a:solidFill>
              </a:defRPr>
            </a:lvl7pPr>
            <a:lvl8pPr marL="8484235" indent="0">
              <a:buNone/>
              <a:defRPr sz="3700">
                <a:solidFill>
                  <a:schemeClr val="tx1">
                    <a:tint val="75000"/>
                  </a:schemeClr>
                </a:solidFill>
              </a:defRPr>
            </a:lvl8pPr>
            <a:lvl9pPr marL="9696450" indent="0">
              <a:buNone/>
              <a:defRPr sz="37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5DFAF39A-A35A-4200-BAE2-F2AAC5DB08CD}"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A73D1620-CD8F-4718-BA5E-54B392C82C8F}"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1207929" y="3200773"/>
            <a:ext cx="10670037" cy="9052973"/>
          </a:xfrm>
          <a:prstGeom prst="rect">
            <a:avLst/>
          </a:prstGeom>
        </p:spPr>
        <p:txBody>
          <a:bodyPr/>
          <a:lstStyle>
            <a:lvl1pPr>
              <a:defRPr sz="74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12280609" y="3200773"/>
            <a:ext cx="10670037" cy="9052973"/>
          </a:xfrm>
          <a:prstGeom prst="rect">
            <a:avLst/>
          </a:prstGeom>
        </p:spPr>
        <p:txBody>
          <a:bodyPr/>
          <a:lstStyle>
            <a:lvl1pPr>
              <a:defRPr sz="7400"/>
            </a:lvl1pPr>
            <a:lvl2pPr>
              <a:defRPr sz="6400"/>
            </a:lvl2pPr>
            <a:lvl3pPr>
              <a:defRPr sz="5300"/>
            </a:lvl3pPr>
            <a:lvl4pPr>
              <a:defRPr sz="4800"/>
            </a:lvl4pPr>
            <a:lvl5pPr>
              <a:defRPr sz="4800"/>
            </a:lvl5pPr>
            <a:lvl6pPr>
              <a:defRPr sz="4800"/>
            </a:lvl6pPr>
            <a:lvl7pPr>
              <a:defRPr sz="4800"/>
            </a:lvl7pPr>
            <a:lvl8pPr>
              <a:defRPr sz="4800"/>
            </a:lvl8pPr>
            <a:lvl9pPr>
              <a:defRPr sz="4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91B7200A-1614-447D-849A-693AF399D033}"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740246B3-5C3C-43A6-84A6-662030CE9EA8}"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207929" y="3070582"/>
            <a:ext cx="10674233" cy="1279673"/>
          </a:xfrm>
          <a:prstGeom prst="rect">
            <a:avLst/>
          </a:prstGeom>
        </p:spPr>
        <p:txBody>
          <a:bodyPr anchor="b"/>
          <a:lstStyle>
            <a:lvl1pPr marL="0" indent="0">
              <a:buNone/>
              <a:defRPr sz="6400" b="1"/>
            </a:lvl1pPr>
            <a:lvl2pPr marL="1212215" indent="0">
              <a:buNone/>
              <a:defRPr sz="5300" b="1"/>
            </a:lvl2pPr>
            <a:lvl3pPr marL="2423795" indent="0">
              <a:buNone/>
              <a:defRPr sz="4800" b="1"/>
            </a:lvl3pPr>
            <a:lvl4pPr marL="3636010" indent="0">
              <a:buNone/>
              <a:defRPr sz="4200" b="1"/>
            </a:lvl4pPr>
            <a:lvl5pPr marL="4848225" indent="0">
              <a:buNone/>
              <a:defRPr sz="4200" b="1"/>
            </a:lvl5pPr>
            <a:lvl6pPr marL="6060440" indent="0">
              <a:buNone/>
              <a:defRPr sz="4200" b="1"/>
            </a:lvl6pPr>
            <a:lvl7pPr marL="7272020" indent="0">
              <a:buNone/>
              <a:defRPr sz="4200" b="1"/>
            </a:lvl7pPr>
            <a:lvl8pPr marL="8484235" indent="0">
              <a:buNone/>
              <a:defRPr sz="4200" b="1"/>
            </a:lvl8pPr>
            <a:lvl9pPr marL="9696450" indent="0">
              <a:buNone/>
              <a:defRPr sz="42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1207929" y="4350253"/>
            <a:ext cx="10674233" cy="7903491"/>
          </a:xfrm>
          <a:prstGeom prst="rect">
            <a:avLst/>
          </a:prstGeom>
        </p:spPr>
        <p:txBody>
          <a:bodyPr/>
          <a:lstStyle>
            <a:lvl1pPr>
              <a:defRPr sz="6400"/>
            </a:lvl1pPr>
            <a:lvl2pPr>
              <a:defRPr sz="5300"/>
            </a:lvl2pPr>
            <a:lvl3pPr>
              <a:defRPr sz="4800"/>
            </a:lvl3pPr>
            <a:lvl4pPr>
              <a:defRPr sz="4200"/>
            </a:lvl4pPr>
            <a:lvl5pPr>
              <a:defRPr sz="4200"/>
            </a:lvl5pPr>
            <a:lvl6pPr>
              <a:defRPr sz="4200"/>
            </a:lvl6pPr>
            <a:lvl7pPr>
              <a:defRPr sz="4200"/>
            </a:lvl7pPr>
            <a:lvl8pPr>
              <a:defRPr sz="4200"/>
            </a:lvl8pPr>
            <a:lvl9pPr>
              <a:defRPr sz="42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12272224" y="3070582"/>
            <a:ext cx="10678426" cy="1279673"/>
          </a:xfrm>
          <a:prstGeom prst="rect">
            <a:avLst/>
          </a:prstGeom>
        </p:spPr>
        <p:txBody>
          <a:bodyPr anchor="b"/>
          <a:lstStyle>
            <a:lvl1pPr marL="0" indent="0">
              <a:buNone/>
              <a:defRPr sz="6400" b="1"/>
            </a:lvl1pPr>
            <a:lvl2pPr marL="1212215" indent="0">
              <a:buNone/>
              <a:defRPr sz="5300" b="1"/>
            </a:lvl2pPr>
            <a:lvl3pPr marL="2423795" indent="0">
              <a:buNone/>
              <a:defRPr sz="4800" b="1"/>
            </a:lvl3pPr>
            <a:lvl4pPr marL="3636010" indent="0">
              <a:buNone/>
              <a:defRPr sz="4200" b="1"/>
            </a:lvl4pPr>
            <a:lvl5pPr marL="4848225" indent="0">
              <a:buNone/>
              <a:defRPr sz="4200" b="1"/>
            </a:lvl5pPr>
            <a:lvl6pPr marL="6060440" indent="0">
              <a:buNone/>
              <a:defRPr sz="4200" b="1"/>
            </a:lvl6pPr>
            <a:lvl7pPr marL="7272020" indent="0">
              <a:buNone/>
              <a:defRPr sz="4200" b="1"/>
            </a:lvl7pPr>
            <a:lvl8pPr marL="8484235" indent="0">
              <a:buNone/>
              <a:defRPr sz="4200" b="1"/>
            </a:lvl8pPr>
            <a:lvl9pPr marL="9696450" indent="0">
              <a:buNone/>
              <a:defRPr sz="42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12272224" y="4350253"/>
            <a:ext cx="10678426" cy="7903491"/>
          </a:xfrm>
          <a:prstGeom prst="rect">
            <a:avLst/>
          </a:prstGeom>
        </p:spPr>
        <p:txBody>
          <a:bodyPr/>
          <a:lstStyle>
            <a:lvl1pPr>
              <a:defRPr sz="6400"/>
            </a:lvl1pPr>
            <a:lvl2pPr>
              <a:defRPr sz="5300"/>
            </a:lvl2pPr>
            <a:lvl3pPr>
              <a:defRPr sz="4800"/>
            </a:lvl3pPr>
            <a:lvl4pPr>
              <a:defRPr sz="4200"/>
            </a:lvl4pPr>
            <a:lvl5pPr>
              <a:defRPr sz="4200"/>
            </a:lvl5pPr>
            <a:lvl6pPr>
              <a:defRPr sz="4200"/>
            </a:lvl6pPr>
            <a:lvl7pPr>
              <a:defRPr sz="4200"/>
            </a:lvl7pPr>
            <a:lvl8pPr>
              <a:defRPr sz="4200"/>
            </a:lvl8pPr>
            <a:lvl9pPr>
              <a:defRPr sz="42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B867BEEA-CD7F-4B49-A4FF-109762FB82C3}"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8" name="页脚占位符 7"/>
          <p:cNvSpPr>
            <a:spLocks noGrp="1"/>
          </p:cNvSpPr>
          <p:nvPr>
            <p:ph type="ftr" sz="quarter" idx="1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9" name="灯片编号占位符 8"/>
          <p:cNvSpPr>
            <a:spLocks noGrp="1"/>
          </p:cNvSpPr>
          <p:nvPr>
            <p:ph type="sldNum" sz="quarter" idx="1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86B7B2AB-05CB-4FF9-AC2B-ACC21D3B3EEA}"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33" y="546162"/>
            <a:ext cx="7948005" cy="2324370"/>
          </a:xfrm>
          <a:prstGeom prst="rect">
            <a:avLst/>
          </a:prstGeom>
        </p:spPr>
        <p:txBody>
          <a:bodyPr anchor="b"/>
          <a:lstStyle>
            <a:lvl1pPr algn="l">
              <a:defRPr sz="5300" b="1"/>
            </a:lvl1pPr>
          </a:lstStyle>
          <a:p>
            <a:r>
              <a:rPr lang="zh-CN" altLang="en-US"/>
              <a:t>单击此处编辑母版标题样式</a:t>
            </a:r>
            <a:endParaRPr lang="zh-CN" altLang="en-US"/>
          </a:p>
        </p:txBody>
      </p:sp>
      <p:sp>
        <p:nvSpPr>
          <p:cNvPr id="3" name="内容占位符 2"/>
          <p:cNvSpPr>
            <a:spLocks noGrp="1"/>
          </p:cNvSpPr>
          <p:nvPr>
            <p:ph idx="1"/>
          </p:nvPr>
        </p:nvSpPr>
        <p:spPr>
          <a:xfrm>
            <a:off x="9445332" y="546166"/>
            <a:ext cx="13505314" cy="11707582"/>
          </a:xfrm>
          <a:prstGeom prst="rect">
            <a:avLst/>
          </a:prstGeom>
        </p:spPr>
        <p:txBody>
          <a:bodyPr/>
          <a:lstStyle>
            <a:lvl1pPr>
              <a:defRPr sz="8500"/>
            </a:lvl1pPr>
            <a:lvl2pPr>
              <a:defRPr sz="7400"/>
            </a:lvl2pPr>
            <a:lvl3pPr>
              <a:defRPr sz="6400"/>
            </a:lvl3pPr>
            <a:lvl4pPr>
              <a:defRPr sz="5300"/>
            </a:lvl4pPr>
            <a:lvl5pPr>
              <a:defRPr sz="5300"/>
            </a:lvl5pPr>
            <a:lvl6pPr>
              <a:defRPr sz="5300"/>
            </a:lvl6pPr>
            <a:lvl7pPr>
              <a:defRPr sz="5300"/>
            </a:lvl7pPr>
            <a:lvl8pPr>
              <a:defRPr sz="5300"/>
            </a:lvl8pPr>
            <a:lvl9pPr>
              <a:defRPr sz="53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1207933" y="2870536"/>
            <a:ext cx="7948005" cy="9383212"/>
          </a:xfrm>
          <a:prstGeom prst="rect">
            <a:avLst/>
          </a:prstGeom>
        </p:spPr>
        <p:txBody>
          <a:bodyPr/>
          <a:lstStyle>
            <a:lvl1pPr marL="0" indent="0">
              <a:buNone/>
              <a:defRPr sz="3700"/>
            </a:lvl1pPr>
            <a:lvl2pPr marL="1212215" indent="0">
              <a:buNone/>
              <a:defRPr sz="3200"/>
            </a:lvl2pPr>
            <a:lvl3pPr marL="2423795" indent="0">
              <a:buNone/>
              <a:defRPr sz="2700"/>
            </a:lvl3pPr>
            <a:lvl4pPr marL="3636010" indent="0">
              <a:buNone/>
              <a:defRPr sz="2400"/>
            </a:lvl4pPr>
            <a:lvl5pPr marL="4848225" indent="0">
              <a:buNone/>
              <a:defRPr sz="2400"/>
            </a:lvl5pPr>
            <a:lvl6pPr marL="6060440" indent="0">
              <a:buNone/>
              <a:defRPr sz="2400"/>
            </a:lvl6pPr>
            <a:lvl7pPr marL="7272020" indent="0">
              <a:buNone/>
              <a:defRPr sz="2400"/>
            </a:lvl7pPr>
            <a:lvl8pPr marL="8484235" indent="0">
              <a:buNone/>
              <a:defRPr sz="2400"/>
            </a:lvl8pPr>
            <a:lvl9pPr marL="9696450" indent="0">
              <a:buNone/>
              <a:defRPr sz="2400"/>
            </a:lvl9pPr>
          </a:lstStyle>
          <a:p>
            <a:pPr lvl="0"/>
            <a:r>
              <a:rPr lang="zh-CN" altLang="en-US"/>
              <a:t>单击此处编辑母版文本样式</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877B6A93-E9A4-4072-8354-7EBBBA59C41F}"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0ED61EC2-E6CE-4E3C-A543-7D93172490BE}"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4735250" y="9602311"/>
            <a:ext cx="14495145" cy="1133609"/>
          </a:xfrm>
          <a:prstGeom prst="rect">
            <a:avLst/>
          </a:prstGeom>
        </p:spPr>
        <p:txBody>
          <a:bodyPr anchor="b"/>
          <a:lstStyle>
            <a:lvl1pPr algn="l">
              <a:defRPr sz="53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4735250" y="1225691"/>
            <a:ext cx="14495145" cy="8230553"/>
          </a:xfrm>
          <a:prstGeom prst="rect">
            <a:avLst/>
          </a:prstGeom>
        </p:spPr>
        <p:txBody>
          <a:bodyPr/>
          <a:lstStyle>
            <a:lvl1pPr marL="0" indent="0">
              <a:buNone/>
              <a:defRPr sz="8500"/>
            </a:lvl1pPr>
            <a:lvl2pPr marL="1212215" indent="0">
              <a:buNone/>
              <a:defRPr sz="7400"/>
            </a:lvl2pPr>
            <a:lvl3pPr marL="2423795" indent="0">
              <a:buNone/>
              <a:defRPr sz="6400"/>
            </a:lvl3pPr>
            <a:lvl4pPr marL="3636010" indent="0">
              <a:buNone/>
              <a:defRPr sz="5300"/>
            </a:lvl4pPr>
            <a:lvl5pPr marL="4848225" indent="0">
              <a:buNone/>
              <a:defRPr sz="5300"/>
            </a:lvl5pPr>
            <a:lvl6pPr marL="6060440" indent="0">
              <a:buNone/>
              <a:defRPr sz="5300"/>
            </a:lvl6pPr>
            <a:lvl7pPr marL="7272020" indent="0">
              <a:buNone/>
              <a:defRPr sz="5300"/>
            </a:lvl7pPr>
            <a:lvl8pPr marL="8484235" indent="0">
              <a:buNone/>
              <a:defRPr sz="5300"/>
            </a:lvl8pPr>
            <a:lvl9pPr marL="9696450" indent="0">
              <a:buNone/>
              <a:defRPr sz="5300"/>
            </a:lvl9pPr>
          </a:lstStyle>
          <a:p>
            <a:pPr marL="0" marR="0" lvl="0" indent="0" algn="l" defTabSz="2422525" rtl="0" eaLnBrk="0" fontAlgn="base" latinLnBrk="0" hangingPunct="0">
              <a:lnSpc>
                <a:spcPct val="100000"/>
              </a:lnSpc>
              <a:spcBef>
                <a:spcPct val="20000"/>
              </a:spcBef>
              <a:spcAft>
                <a:spcPct val="0"/>
              </a:spcAft>
              <a:buClrTx/>
              <a:buSzTx/>
              <a:buFont typeface="Arial" pitchFamily="34" charset="0"/>
              <a:buNone/>
              <a:defRPr/>
            </a:pPr>
            <a:endParaRPr kumimoji="0" lang="zh-CN" altLang="en-US" sz="85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4735250" y="10735919"/>
            <a:ext cx="14495145" cy="1609912"/>
          </a:xfrm>
          <a:prstGeom prst="rect">
            <a:avLst/>
          </a:prstGeom>
        </p:spPr>
        <p:txBody>
          <a:bodyPr/>
          <a:lstStyle>
            <a:lvl1pPr marL="0" indent="0">
              <a:buNone/>
              <a:defRPr sz="3700"/>
            </a:lvl1pPr>
            <a:lvl2pPr marL="1212215" indent="0">
              <a:buNone/>
              <a:defRPr sz="3200"/>
            </a:lvl2pPr>
            <a:lvl3pPr marL="2423795" indent="0">
              <a:buNone/>
              <a:defRPr sz="2700"/>
            </a:lvl3pPr>
            <a:lvl4pPr marL="3636010" indent="0">
              <a:buNone/>
              <a:defRPr sz="2400"/>
            </a:lvl4pPr>
            <a:lvl5pPr marL="4848225" indent="0">
              <a:buNone/>
              <a:defRPr sz="2400"/>
            </a:lvl5pPr>
            <a:lvl6pPr marL="6060440" indent="0">
              <a:buNone/>
              <a:defRPr sz="2400"/>
            </a:lvl6pPr>
            <a:lvl7pPr marL="7272020" indent="0">
              <a:buNone/>
              <a:defRPr sz="2400"/>
            </a:lvl7pPr>
            <a:lvl8pPr marL="8484235" indent="0">
              <a:buNone/>
              <a:defRPr sz="2400"/>
            </a:lvl8pPr>
            <a:lvl9pPr marL="9696450" indent="0">
              <a:buNone/>
              <a:defRPr sz="2400"/>
            </a:lvl9pPr>
          </a:lstStyle>
          <a:p>
            <a:pPr lvl="0"/>
            <a:r>
              <a:rPr lang="zh-CN" altLang="en-US"/>
              <a:t>单击此处编辑母版文本样式</a:t>
            </a:r>
            <a:endParaRPr lang="zh-CN" altLang="en-US"/>
          </a:p>
        </p:txBody>
      </p:sp>
      <p:sp>
        <p:nvSpPr>
          <p:cNvPr id="5" name="日期占位符 4"/>
          <p:cNvSpPr>
            <a:spLocks noGrp="1"/>
          </p:cNvSpPr>
          <p:nvPr>
            <p:ph type="dt" sz="half" idx="1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B289794F-6C51-40FA-ACD1-3614A24B176D}"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455DB427-59C5-49AB-AF44-520A252A1DF6}"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207929" y="549341"/>
            <a:ext cx="21742718" cy="2286265"/>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1207929" y="3200773"/>
            <a:ext cx="21742718" cy="905297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464F8503-3937-40D9-9DF2-72AB01BAC718}"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EDF5DD77-6D8B-41F2-B722-6D9F28DDD011}"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solidFill>
          <a:schemeClr val="bg1"/>
        </a:solid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17514967" y="549341"/>
            <a:ext cx="5435679" cy="11704406"/>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1207929" y="549341"/>
            <a:ext cx="15904395" cy="11704406"/>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1208088"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E63B14D0-065C-4E9B-B2C5-76062A45FC6C}" type="datetimeFigureOut">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3"/>
          </p:nvPr>
        </p:nvSpPr>
        <p:spPr>
          <a:xfrm>
            <a:off x="8253413" y="12714288"/>
            <a:ext cx="7651750"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4"/>
          </p:nvPr>
        </p:nvSpPr>
        <p:spPr>
          <a:xfrm>
            <a:off x="17313275" y="12714288"/>
            <a:ext cx="5637213" cy="730250"/>
          </a:xfrm>
          <a:prstGeom prst="rect">
            <a:avLst/>
          </a:prstGeom>
        </p:spPr>
        <p:txBody>
          <a:bodyPr/>
          <a:lstStyle>
            <a:defPPr>
              <a:defRPr lang="zh-CN"/>
            </a:defPPr>
            <a:lvl1pPr marL="0" lvl="0" indent="0" algn="l" defTabSz="2423795" rtl="0" eaLnBrk="1" fontAlgn="auto" latinLnBrk="0" hangingPunct="1">
              <a:lnSpc>
                <a:spcPct val="100000"/>
              </a:lnSpc>
              <a:spcBef>
                <a:spcPct val="0"/>
              </a:spcBef>
              <a:spcAft>
                <a:spcPct val="0"/>
              </a:spcAft>
              <a:buNone/>
              <a:defRPr sz="4800" b="0" i="0" u="none" kern="1200" baseline="0">
                <a:solidFill>
                  <a:schemeClr val="tx1"/>
                </a:solidFill>
                <a:latin typeface="+mn-lt"/>
                <a:ea typeface="+mn-ea"/>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3795" rtl="0" eaLnBrk="1" fontAlgn="auto" latinLnBrk="0" hangingPunct="1">
              <a:lnSpc>
                <a:spcPct val="100000"/>
              </a:lnSpc>
              <a:spcBef>
                <a:spcPct val="0"/>
              </a:spcBef>
              <a:spcAft>
                <a:spcPct val="0"/>
              </a:spcAft>
              <a:buClrTx/>
              <a:buSzTx/>
              <a:buFontTx/>
              <a:buNone/>
              <a:defRPr/>
            </a:pPr>
            <a:fld id="{92145800-229A-4112-9E37-FFD2076839E5}" type="slidenum">
              <a:rPr kumimoji="0" lang="zh-CN" altLang="en-US" sz="4800" b="0" i="0" u="none" strike="noStrike" kern="1200" cap="none" spc="0" normalizeH="0" baseline="0" noProof="0">
                <a:ln>
                  <a:noFill/>
                </a:ln>
                <a:solidFill>
                  <a:schemeClr val="tx1"/>
                </a:solidFill>
                <a:effectLst/>
                <a:uLnTx/>
                <a:uFillTx/>
                <a:latin typeface="+mn-lt"/>
                <a:ea typeface="+mn-ea"/>
                <a:cs typeface="+mn-cs"/>
              </a:rPr>
              <a:t/>
            </a:fld>
            <a:endParaRPr kumimoji="0" lang="zh-CN" altLang="en-US" sz="4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7.xml" /><Relationship Id="rId10" Type="http://schemas.openxmlformats.org/officeDocument/2006/relationships/slideLayout" Target="../slideLayouts/slideLayout36.xml" /><Relationship Id="rId11" Type="http://schemas.openxmlformats.org/officeDocument/2006/relationships/slideLayout" Target="../slideLayouts/slideLayout37.xml" /><Relationship Id="rId12" Type="http://schemas.openxmlformats.org/officeDocument/2006/relationships/slideLayout" Target="../slideLayouts/slideLayout38.xml" /><Relationship Id="rId13" Type="http://schemas.openxmlformats.org/officeDocument/2006/relationships/slideLayout" Target="../slideLayouts/slideLayout39.xml" /><Relationship Id="rId14" Type="http://schemas.openxmlformats.org/officeDocument/2006/relationships/slideLayout" Target="../slideLayouts/slideLayout40.xml" /><Relationship Id="rId15" Type="http://schemas.openxmlformats.org/officeDocument/2006/relationships/theme" Target="../theme/theme3.xml" /><Relationship Id="rId2" Type="http://schemas.openxmlformats.org/officeDocument/2006/relationships/slideLayout" Target="../slideLayouts/slideLayout28.xml" /><Relationship Id="rId3" Type="http://schemas.openxmlformats.org/officeDocument/2006/relationships/slideLayout" Target="../slideLayouts/slideLayout29.xml" /><Relationship Id="rId4" Type="http://schemas.openxmlformats.org/officeDocument/2006/relationships/slideLayout" Target="../slideLayouts/slideLayout30.xml" /><Relationship Id="rId5" Type="http://schemas.openxmlformats.org/officeDocument/2006/relationships/slideLayout" Target="../slideLayouts/slideLayout31.xml" /><Relationship Id="rId6" Type="http://schemas.openxmlformats.org/officeDocument/2006/relationships/slideLayout" Target="../slideLayouts/slideLayout32.xml" /><Relationship Id="rId7" Type="http://schemas.openxmlformats.org/officeDocument/2006/relationships/slideLayout" Target="../slideLayouts/slideLayout33.xml" /><Relationship Id="rId8" Type="http://schemas.openxmlformats.org/officeDocument/2006/relationships/slideLayout" Target="../slideLayouts/slideLayout34.xml" /><Relationship Id="rId9" Type="http://schemas.openxmlformats.org/officeDocument/2006/relationships/slideLayout" Target="../slideLayouts/slideLayout3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660"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Lst>
  <p:transition/>
  <p:timing/>
  <p:txStyles>
    <p:titleStyle>
      <a:lvl1pPr algn="ctr" defTabSz="2395855" rtl="0" eaLnBrk="0" fontAlgn="base" hangingPunct="0">
        <a:spcBef>
          <a:spcPct val="0"/>
        </a:spcBef>
        <a:spcAft>
          <a:spcPct val="0"/>
        </a:spcAft>
        <a:defRPr sz="11400" kern="1200">
          <a:solidFill>
            <a:schemeClr val="tx1"/>
          </a:solidFill>
          <a:latin typeface="+mj-lt"/>
          <a:ea typeface="+mj-ea"/>
          <a:cs typeface="+mj-cs"/>
        </a:defRPr>
      </a:lvl1pPr>
      <a:lvl2pPr algn="ctr" defTabSz="2395855" rtl="0" eaLnBrk="0" fontAlgn="base" hangingPunct="0">
        <a:spcBef>
          <a:spcPct val="0"/>
        </a:spcBef>
        <a:spcAft>
          <a:spcPct val="0"/>
        </a:spcAft>
        <a:defRPr sz="11400">
          <a:solidFill>
            <a:schemeClr val="tx1"/>
          </a:solidFill>
          <a:latin typeface="Calibri" panose="020f0502020204030204" pitchFamily="34" charset="0"/>
          <a:ea typeface="宋体" panose="02010600030101010101" pitchFamily="2" charset="-122"/>
        </a:defRPr>
      </a:lvl2pPr>
      <a:lvl3pPr algn="ctr" defTabSz="2395855" rtl="0" eaLnBrk="0" fontAlgn="base" hangingPunct="0">
        <a:spcBef>
          <a:spcPct val="0"/>
        </a:spcBef>
        <a:spcAft>
          <a:spcPct val="0"/>
        </a:spcAft>
        <a:defRPr sz="11400">
          <a:solidFill>
            <a:schemeClr val="tx1"/>
          </a:solidFill>
          <a:latin typeface="Calibri" panose="020f0502020204030204" pitchFamily="34" charset="0"/>
          <a:ea typeface="宋体" panose="02010600030101010101" pitchFamily="2" charset="-122"/>
        </a:defRPr>
      </a:lvl3pPr>
      <a:lvl4pPr algn="ctr" defTabSz="2395855" rtl="0" eaLnBrk="0" fontAlgn="base" hangingPunct="0">
        <a:spcBef>
          <a:spcPct val="0"/>
        </a:spcBef>
        <a:spcAft>
          <a:spcPct val="0"/>
        </a:spcAft>
        <a:defRPr sz="11400">
          <a:solidFill>
            <a:schemeClr val="tx1"/>
          </a:solidFill>
          <a:latin typeface="Calibri" panose="020f0502020204030204" pitchFamily="34" charset="0"/>
          <a:ea typeface="宋体" panose="02010600030101010101" pitchFamily="2" charset="-122"/>
        </a:defRPr>
      </a:lvl4pPr>
      <a:lvl5pPr algn="ctr" defTabSz="2395855" rtl="0" eaLnBrk="0" fontAlgn="base" hangingPunct="0">
        <a:spcBef>
          <a:spcPct val="0"/>
        </a:spcBef>
        <a:spcAft>
          <a:spcPct val="0"/>
        </a:spcAft>
        <a:defRPr sz="11400">
          <a:solidFill>
            <a:schemeClr val="tx1"/>
          </a:solidFill>
          <a:latin typeface="Calibri" panose="020f0502020204030204" pitchFamily="34" charset="0"/>
          <a:ea typeface="宋体" panose="02010600030101010101" pitchFamily="2" charset="-122"/>
        </a:defRPr>
      </a:lvl5pPr>
      <a:lvl6pPr marL="452755" algn="ctr" defTabSz="2399665" rtl="0" fontAlgn="base">
        <a:spcBef>
          <a:spcPct val="0"/>
        </a:spcBef>
        <a:spcAft>
          <a:spcPct val="0"/>
        </a:spcAft>
        <a:defRPr sz="11590">
          <a:solidFill>
            <a:schemeClr val="tx1"/>
          </a:solidFill>
          <a:latin typeface="Calibri" panose="020f0502020204030204" pitchFamily="34" charset="0"/>
          <a:ea typeface="宋体" panose="02010600030101010101" pitchFamily="2" charset="-122"/>
        </a:defRPr>
      </a:lvl6pPr>
      <a:lvl7pPr marL="905510" algn="ctr" defTabSz="2399665" rtl="0" fontAlgn="base">
        <a:spcBef>
          <a:spcPct val="0"/>
        </a:spcBef>
        <a:spcAft>
          <a:spcPct val="0"/>
        </a:spcAft>
        <a:defRPr sz="11590">
          <a:solidFill>
            <a:schemeClr val="tx1"/>
          </a:solidFill>
          <a:latin typeface="Calibri" panose="020f0502020204030204" pitchFamily="34" charset="0"/>
          <a:ea typeface="宋体" panose="02010600030101010101" pitchFamily="2" charset="-122"/>
        </a:defRPr>
      </a:lvl7pPr>
      <a:lvl8pPr marL="1358900" algn="ctr" defTabSz="2399665" rtl="0" fontAlgn="base">
        <a:spcBef>
          <a:spcPct val="0"/>
        </a:spcBef>
        <a:spcAft>
          <a:spcPct val="0"/>
        </a:spcAft>
        <a:defRPr sz="11590">
          <a:solidFill>
            <a:schemeClr val="tx1"/>
          </a:solidFill>
          <a:latin typeface="Calibri" panose="020f0502020204030204" pitchFamily="34" charset="0"/>
          <a:ea typeface="宋体" panose="02010600030101010101" pitchFamily="2" charset="-122"/>
        </a:defRPr>
      </a:lvl8pPr>
      <a:lvl9pPr marL="1811655" algn="ctr" defTabSz="2399665" rtl="0" fontAlgn="base">
        <a:spcBef>
          <a:spcPct val="0"/>
        </a:spcBef>
        <a:spcAft>
          <a:spcPct val="0"/>
        </a:spcAft>
        <a:defRPr sz="11590">
          <a:solidFill>
            <a:schemeClr val="tx1"/>
          </a:solidFill>
          <a:latin typeface="Calibri" panose="020f0502020204030204" pitchFamily="34" charset="0"/>
          <a:ea typeface="宋体" panose="02010600030101010101" pitchFamily="2" charset="-122"/>
        </a:defRPr>
      </a:lvl9pPr>
    </p:titleStyle>
    <p:bodyStyle>
      <a:lvl1pPr marL="895350" indent="-895350" algn="l" defTabSz="2395855" rtl="0" eaLnBrk="0" fontAlgn="base" hangingPunct="0">
        <a:spcBef>
          <a:spcPct val="20000"/>
        </a:spcBef>
        <a:spcAft>
          <a:spcPct val="0"/>
        </a:spcAft>
        <a:buFont typeface="Arial" pitchFamily="34" charset="0"/>
        <a:buChar char="•"/>
        <a:defRPr sz="8300" kern="1200">
          <a:solidFill>
            <a:schemeClr val="tx1"/>
          </a:solidFill>
          <a:latin typeface="+mn-lt"/>
          <a:ea typeface="+mn-ea"/>
          <a:cs typeface="+mn-cs"/>
        </a:defRPr>
      </a:lvl1pPr>
      <a:lvl2pPr marL="1946275" indent="-748030" algn="l" defTabSz="2395855" rtl="0" eaLnBrk="0" fontAlgn="base" hangingPunct="0">
        <a:spcBef>
          <a:spcPct val="20000"/>
        </a:spcBef>
        <a:spcAft>
          <a:spcPct val="0"/>
        </a:spcAft>
        <a:buFont typeface="Arial" pitchFamily="34" charset="0"/>
        <a:buChar char="–"/>
        <a:defRPr sz="7100" kern="1200">
          <a:solidFill>
            <a:schemeClr val="tx1"/>
          </a:solidFill>
          <a:latin typeface="+mn-lt"/>
          <a:ea typeface="+mn-ea"/>
          <a:cs typeface="+mn-cs"/>
        </a:defRPr>
      </a:lvl2pPr>
      <a:lvl3pPr marL="2997200" indent="-596900" algn="l" defTabSz="2395855" rtl="0" eaLnBrk="0" fontAlgn="base" hangingPunct="0">
        <a:spcBef>
          <a:spcPct val="20000"/>
        </a:spcBef>
        <a:spcAft>
          <a:spcPct val="0"/>
        </a:spcAft>
        <a:buFont typeface="Arial" pitchFamily="34" charset="0"/>
        <a:buChar char="•"/>
        <a:defRPr sz="6100" kern="1200">
          <a:solidFill>
            <a:schemeClr val="tx1"/>
          </a:solidFill>
          <a:latin typeface="+mn-lt"/>
          <a:ea typeface="+mn-ea"/>
          <a:cs typeface="+mn-cs"/>
        </a:defRPr>
      </a:lvl3pPr>
      <a:lvl4pPr marL="4199255" indent="-596900" algn="l" defTabSz="2395855" rtl="0" eaLnBrk="0" fontAlgn="base" hangingPunct="0">
        <a:spcBef>
          <a:spcPct val="20000"/>
        </a:spcBef>
        <a:spcAft>
          <a:spcPct val="0"/>
        </a:spcAft>
        <a:buFont typeface="Arial" pitchFamily="34" charset="0"/>
        <a:buChar char="–"/>
        <a:defRPr sz="5100" kern="1200">
          <a:solidFill>
            <a:schemeClr val="tx1"/>
          </a:solidFill>
          <a:latin typeface="+mn-lt"/>
          <a:ea typeface="+mn-ea"/>
          <a:cs typeface="+mn-cs"/>
        </a:defRPr>
      </a:lvl4pPr>
      <a:lvl5pPr marL="5400675" indent="-596900" algn="l" defTabSz="2395855" rtl="0" eaLnBrk="0" fontAlgn="base" hangingPunct="0">
        <a:spcBef>
          <a:spcPct val="20000"/>
        </a:spcBef>
        <a:spcAft>
          <a:spcPct val="0"/>
        </a:spcAft>
        <a:buFont typeface="Arial" pitchFamily="34" charset="0"/>
        <a:buChar char="»"/>
        <a:defRPr sz="5100" kern="1200">
          <a:solidFill>
            <a:schemeClr val="tx1"/>
          </a:solidFill>
          <a:latin typeface="+mn-lt"/>
          <a:ea typeface="+mn-ea"/>
          <a:cs typeface="+mn-cs"/>
        </a:defRPr>
      </a:lvl5pPr>
      <a:lvl6pPr marL="6603365" indent="-600075" algn="l" defTabSz="2400935" rtl="0" eaLnBrk="1" latinLnBrk="0" hangingPunct="1">
        <a:spcBef>
          <a:spcPct val="20000"/>
        </a:spcBef>
        <a:buFont typeface="Arial" pitchFamily="34" charset="0"/>
        <a:buChar char="•"/>
        <a:defRPr sz="5250" kern="1200">
          <a:solidFill>
            <a:schemeClr val="tx1"/>
          </a:solidFill>
          <a:latin typeface="+mn-lt"/>
          <a:ea typeface="+mn-ea"/>
          <a:cs typeface="+mn-cs"/>
        </a:defRPr>
      </a:lvl6pPr>
      <a:lvl7pPr marL="7803515" indent="-600075" algn="l" defTabSz="2400935" rtl="0" eaLnBrk="1" latinLnBrk="0" hangingPunct="1">
        <a:spcBef>
          <a:spcPct val="20000"/>
        </a:spcBef>
        <a:buFont typeface="Arial" pitchFamily="34" charset="0"/>
        <a:buChar char="•"/>
        <a:defRPr sz="5250" kern="1200">
          <a:solidFill>
            <a:schemeClr val="tx1"/>
          </a:solidFill>
          <a:latin typeface="+mn-lt"/>
          <a:ea typeface="+mn-ea"/>
          <a:cs typeface="+mn-cs"/>
        </a:defRPr>
      </a:lvl7pPr>
      <a:lvl8pPr marL="9004300" indent="-600075" algn="l" defTabSz="2400935" rtl="0" eaLnBrk="1" latinLnBrk="0" hangingPunct="1">
        <a:spcBef>
          <a:spcPct val="20000"/>
        </a:spcBef>
        <a:buFont typeface="Arial" pitchFamily="34" charset="0"/>
        <a:buChar char="•"/>
        <a:defRPr sz="5250" kern="1200">
          <a:solidFill>
            <a:schemeClr val="tx1"/>
          </a:solidFill>
          <a:latin typeface="+mn-lt"/>
          <a:ea typeface="+mn-ea"/>
          <a:cs typeface="+mn-cs"/>
        </a:defRPr>
      </a:lvl8pPr>
      <a:lvl9pPr marL="10205085" indent="-600075" algn="l" defTabSz="2400935" rtl="0" eaLnBrk="1" latinLnBrk="0" hangingPunct="1">
        <a:spcBef>
          <a:spcPct val="20000"/>
        </a:spcBef>
        <a:buFont typeface="Arial" pitchFamily="34" charset="0"/>
        <a:buChar char="•"/>
        <a:defRPr sz="5250" kern="1200">
          <a:solidFill>
            <a:schemeClr val="tx1"/>
          </a:solidFill>
          <a:latin typeface="+mn-lt"/>
          <a:ea typeface="+mn-ea"/>
          <a:cs typeface="+mn-cs"/>
        </a:defRPr>
      </a:lvl9pPr>
    </p:bodyStyle>
    <p:otherStyle>
      <a:defPPr>
        <a:defRPr lang="zh-CN"/>
      </a:defPPr>
      <a:lvl1pPr marL="0" algn="l" defTabSz="2400935" rtl="0" eaLnBrk="1" latinLnBrk="0" hangingPunct="1">
        <a:defRPr sz="4755" kern="1200">
          <a:solidFill>
            <a:schemeClr val="tx1"/>
          </a:solidFill>
          <a:latin typeface="+mn-lt"/>
          <a:ea typeface="+mn-ea"/>
          <a:cs typeface="+mn-cs"/>
        </a:defRPr>
      </a:lvl1pPr>
      <a:lvl2pPr marL="1200785" algn="l" defTabSz="2400935" rtl="0" eaLnBrk="1" latinLnBrk="0" hangingPunct="1">
        <a:defRPr sz="4755" kern="1200">
          <a:solidFill>
            <a:schemeClr val="tx1"/>
          </a:solidFill>
          <a:latin typeface="+mn-lt"/>
          <a:ea typeface="+mn-ea"/>
          <a:cs typeface="+mn-cs"/>
        </a:defRPr>
      </a:lvl2pPr>
      <a:lvl3pPr marL="2400935" algn="l" defTabSz="2400935" rtl="0" eaLnBrk="1" latinLnBrk="0" hangingPunct="1">
        <a:defRPr sz="4755" kern="1200">
          <a:solidFill>
            <a:schemeClr val="tx1"/>
          </a:solidFill>
          <a:latin typeface="+mn-lt"/>
          <a:ea typeface="+mn-ea"/>
          <a:cs typeface="+mn-cs"/>
        </a:defRPr>
      </a:lvl3pPr>
      <a:lvl4pPr marL="3601720" algn="l" defTabSz="2400935" rtl="0" eaLnBrk="1" latinLnBrk="0" hangingPunct="1">
        <a:defRPr sz="4755" kern="1200">
          <a:solidFill>
            <a:schemeClr val="tx1"/>
          </a:solidFill>
          <a:latin typeface="+mn-lt"/>
          <a:ea typeface="+mn-ea"/>
          <a:cs typeface="+mn-cs"/>
        </a:defRPr>
      </a:lvl4pPr>
      <a:lvl5pPr marL="4802505" algn="l" defTabSz="2400935" rtl="0" eaLnBrk="1" latinLnBrk="0" hangingPunct="1">
        <a:defRPr sz="4755" kern="1200">
          <a:solidFill>
            <a:schemeClr val="tx1"/>
          </a:solidFill>
          <a:latin typeface="+mn-lt"/>
          <a:ea typeface="+mn-ea"/>
          <a:cs typeface="+mn-cs"/>
        </a:defRPr>
      </a:lvl5pPr>
      <a:lvl6pPr marL="6002655" algn="l" defTabSz="2400935" rtl="0" eaLnBrk="1" latinLnBrk="0" hangingPunct="1">
        <a:defRPr sz="4755" kern="1200">
          <a:solidFill>
            <a:schemeClr val="tx1"/>
          </a:solidFill>
          <a:latin typeface="+mn-lt"/>
          <a:ea typeface="+mn-ea"/>
          <a:cs typeface="+mn-cs"/>
        </a:defRPr>
      </a:lvl6pPr>
      <a:lvl7pPr marL="7203440" algn="l" defTabSz="2400935" rtl="0" eaLnBrk="1" latinLnBrk="0" hangingPunct="1">
        <a:defRPr sz="4755" kern="1200">
          <a:solidFill>
            <a:schemeClr val="tx1"/>
          </a:solidFill>
          <a:latin typeface="+mn-lt"/>
          <a:ea typeface="+mn-ea"/>
          <a:cs typeface="+mn-cs"/>
        </a:defRPr>
      </a:lvl7pPr>
      <a:lvl8pPr marL="8404225" algn="l" defTabSz="2400935" rtl="0" eaLnBrk="1" latinLnBrk="0" hangingPunct="1">
        <a:defRPr sz="4755" kern="1200">
          <a:solidFill>
            <a:schemeClr val="tx1"/>
          </a:solidFill>
          <a:latin typeface="+mn-lt"/>
          <a:ea typeface="+mn-ea"/>
          <a:cs typeface="+mn-cs"/>
        </a:defRPr>
      </a:lvl8pPr>
      <a:lvl9pPr marL="9604375" algn="l" defTabSz="2400935" rtl="0" eaLnBrk="1" latinLnBrk="0" hangingPunct="1">
        <a:defRPr sz="4755"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Lst>
  <p:transition/>
  <p:timing/>
  <p:txStyles>
    <p:titleStyle>
      <a:lvl1pPr algn="ctr" defTabSz="2422525" rtl="0" eaLnBrk="0" fontAlgn="base" hangingPunct="0">
        <a:spcBef>
          <a:spcPct val="0"/>
        </a:spcBef>
        <a:spcAft>
          <a:spcPct val="0"/>
        </a:spcAft>
        <a:defRPr sz="11700" kern="1200">
          <a:solidFill>
            <a:schemeClr val="tx1"/>
          </a:solidFill>
          <a:latin typeface="+mj-lt"/>
          <a:ea typeface="+mj-ea"/>
          <a:cs typeface="+mj-cs"/>
        </a:defRPr>
      </a:lvl1pPr>
      <a:lvl2pPr algn="ctr" defTabSz="2422525" rtl="0" eaLnBrk="0" fontAlgn="base" hangingPunct="0">
        <a:spcBef>
          <a:spcPct val="0"/>
        </a:spcBef>
        <a:spcAft>
          <a:spcPct val="0"/>
        </a:spcAft>
        <a:defRPr sz="11700">
          <a:solidFill>
            <a:schemeClr val="tx1"/>
          </a:solidFill>
          <a:latin typeface="Times New Roman" panose="02020603050405020304" pitchFamily="18" charset="0"/>
          <a:ea typeface="微软雅黑" panose="020b0503020204020204" pitchFamily="34" charset="-122"/>
        </a:defRPr>
      </a:lvl2pPr>
      <a:lvl3pPr algn="ctr" defTabSz="2422525" rtl="0" eaLnBrk="0" fontAlgn="base" hangingPunct="0">
        <a:spcBef>
          <a:spcPct val="0"/>
        </a:spcBef>
        <a:spcAft>
          <a:spcPct val="0"/>
        </a:spcAft>
        <a:defRPr sz="11700">
          <a:solidFill>
            <a:schemeClr val="tx1"/>
          </a:solidFill>
          <a:latin typeface="Times New Roman" panose="02020603050405020304" pitchFamily="18" charset="0"/>
          <a:ea typeface="微软雅黑" panose="020b0503020204020204" pitchFamily="34" charset="-122"/>
        </a:defRPr>
      </a:lvl3pPr>
      <a:lvl4pPr algn="ctr" defTabSz="2422525" rtl="0" eaLnBrk="0" fontAlgn="base" hangingPunct="0">
        <a:spcBef>
          <a:spcPct val="0"/>
        </a:spcBef>
        <a:spcAft>
          <a:spcPct val="0"/>
        </a:spcAft>
        <a:defRPr sz="11700">
          <a:solidFill>
            <a:schemeClr val="tx1"/>
          </a:solidFill>
          <a:latin typeface="Times New Roman" panose="02020603050405020304" pitchFamily="18" charset="0"/>
          <a:ea typeface="微软雅黑" panose="020b0503020204020204" pitchFamily="34" charset="-122"/>
        </a:defRPr>
      </a:lvl4pPr>
      <a:lvl5pPr algn="ctr" defTabSz="2422525" rtl="0" eaLnBrk="0" fontAlgn="base" hangingPunct="0">
        <a:spcBef>
          <a:spcPct val="0"/>
        </a:spcBef>
        <a:spcAft>
          <a:spcPct val="0"/>
        </a:spcAft>
        <a:defRPr sz="11700">
          <a:solidFill>
            <a:schemeClr val="tx1"/>
          </a:solidFill>
          <a:latin typeface="Times New Roman" panose="02020603050405020304" pitchFamily="18" charset="0"/>
          <a:ea typeface="微软雅黑" panose="020b0503020204020204" pitchFamily="34" charset="-122"/>
        </a:defRPr>
      </a:lvl5pPr>
      <a:lvl6pPr marL="457200" algn="ctr" defTabSz="2422525" rtl="0" fontAlgn="base">
        <a:spcBef>
          <a:spcPct val="0"/>
        </a:spcBef>
        <a:spcAft>
          <a:spcPct val="0"/>
        </a:spcAft>
        <a:defRPr sz="11700">
          <a:solidFill>
            <a:schemeClr val="tx1"/>
          </a:solidFill>
          <a:latin typeface="Calibri" panose="020f0502020204030204" pitchFamily="34" charset="0"/>
          <a:ea typeface="宋体" panose="02010600030101010101" pitchFamily="2" charset="-122"/>
        </a:defRPr>
      </a:lvl6pPr>
      <a:lvl7pPr marL="914400" algn="ctr" defTabSz="2422525" rtl="0" fontAlgn="base">
        <a:spcBef>
          <a:spcPct val="0"/>
        </a:spcBef>
        <a:spcAft>
          <a:spcPct val="0"/>
        </a:spcAft>
        <a:defRPr sz="11700">
          <a:solidFill>
            <a:schemeClr val="tx1"/>
          </a:solidFill>
          <a:latin typeface="Calibri" panose="020f0502020204030204" pitchFamily="34" charset="0"/>
          <a:ea typeface="宋体" panose="02010600030101010101" pitchFamily="2" charset="-122"/>
        </a:defRPr>
      </a:lvl7pPr>
      <a:lvl8pPr marL="1371600" algn="ctr" defTabSz="2422525" rtl="0" fontAlgn="base">
        <a:spcBef>
          <a:spcPct val="0"/>
        </a:spcBef>
        <a:spcAft>
          <a:spcPct val="0"/>
        </a:spcAft>
        <a:defRPr sz="11700">
          <a:solidFill>
            <a:schemeClr val="tx1"/>
          </a:solidFill>
          <a:latin typeface="Calibri" panose="020f0502020204030204" pitchFamily="34" charset="0"/>
          <a:ea typeface="宋体" panose="02010600030101010101" pitchFamily="2" charset="-122"/>
        </a:defRPr>
      </a:lvl8pPr>
      <a:lvl9pPr marL="1828800" algn="ctr" defTabSz="2422525" rtl="0" fontAlgn="base">
        <a:spcBef>
          <a:spcPct val="0"/>
        </a:spcBef>
        <a:spcAft>
          <a:spcPct val="0"/>
        </a:spcAft>
        <a:defRPr sz="11700">
          <a:solidFill>
            <a:schemeClr val="tx1"/>
          </a:solidFill>
          <a:latin typeface="Calibri" panose="020f0502020204030204" pitchFamily="34" charset="0"/>
          <a:ea typeface="宋体" panose="02010600030101010101" pitchFamily="2" charset="-122"/>
        </a:defRPr>
      </a:lvl9pPr>
    </p:titleStyle>
    <p:bodyStyle>
      <a:lvl1pPr marL="908050" indent="-908050" algn="l" defTabSz="2422525" rtl="0" eaLnBrk="0" fontAlgn="base" hangingPunct="0">
        <a:spcBef>
          <a:spcPct val="20000"/>
        </a:spcBef>
        <a:spcAft>
          <a:spcPct val="0"/>
        </a:spcAft>
        <a:buFont typeface="Arial" pitchFamily="34" charset="0"/>
        <a:buChar char="•"/>
        <a:defRPr sz="8500" kern="1200">
          <a:solidFill>
            <a:schemeClr val="tx1"/>
          </a:solidFill>
          <a:latin typeface="+mn-lt"/>
          <a:ea typeface="+mn-ea"/>
          <a:cs typeface="+mn-cs"/>
        </a:defRPr>
      </a:lvl1pPr>
      <a:lvl2pPr marL="1968500" indent="-757555" algn="l" defTabSz="2422525" rtl="0" eaLnBrk="0" fontAlgn="base" hangingPunct="0">
        <a:spcBef>
          <a:spcPct val="20000"/>
        </a:spcBef>
        <a:spcAft>
          <a:spcPct val="0"/>
        </a:spcAft>
        <a:buFont typeface="Arial" pitchFamily="34" charset="0"/>
        <a:buChar char="–"/>
        <a:defRPr sz="7400" kern="1200">
          <a:solidFill>
            <a:schemeClr val="tx1"/>
          </a:solidFill>
          <a:latin typeface="+mn-lt"/>
          <a:ea typeface="+mn-ea"/>
          <a:cs typeface="+mn-cs"/>
        </a:defRPr>
      </a:lvl2pPr>
      <a:lvl3pPr marL="3028950" indent="-605155" algn="l" defTabSz="2422525" rtl="0" eaLnBrk="0" fontAlgn="base" hangingPunct="0">
        <a:spcBef>
          <a:spcPct val="20000"/>
        </a:spcBef>
        <a:spcAft>
          <a:spcPct val="0"/>
        </a:spcAft>
        <a:buFont typeface="Arial" pitchFamily="34" charset="0"/>
        <a:buChar char="•"/>
        <a:defRPr sz="6400" kern="1200">
          <a:solidFill>
            <a:schemeClr val="tx1"/>
          </a:solidFill>
          <a:latin typeface="+mn-lt"/>
          <a:ea typeface="+mn-ea"/>
          <a:cs typeface="+mn-cs"/>
        </a:defRPr>
      </a:lvl3pPr>
      <a:lvl4pPr marL="4241800" indent="-605155" algn="l" defTabSz="2422525" rtl="0" eaLnBrk="0" fontAlgn="base" hangingPunct="0">
        <a:spcBef>
          <a:spcPct val="20000"/>
        </a:spcBef>
        <a:spcAft>
          <a:spcPct val="0"/>
        </a:spcAft>
        <a:buFont typeface="Arial" pitchFamily="34" charset="0"/>
        <a:buChar char="–"/>
        <a:defRPr sz="5300" kern="1200">
          <a:solidFill>
            <a:schemeClr val="tx1"/>
          </a:solidFill>
          <a:latin typeface="+mn-lt"/>
          <a:ea typeface="+mn-ea"/>
          <a:cs typeface="+mn-cs"/>
        </a:defRPr>
      </a:lvl4pPr>
      <a:lvl5pPr marL="5453380" indent="-605155" algn="l" defTabSz="2422525" rtl="0" eaLnBrk="0" fontAlgn="base" hangingPunct="0">
        <a:spcBef>
          <a:spcPct val="20000"/>
        </a:spcBef>
        <a:spcAft>
          <a:spcPct val="0"/>
        </a:spcAft>
        <a:buFont typeface="Arial" pitchFamily="34" charset="0"/>
        <a:buChar char="»"/>
        <a:defRPr sz="5300" kern="1200">
          <a:solidFill>
            <a:schemeClr val="tx1"/>
          </a:solidFill>
          <a:latin typeface="+mn-lt"/>
          <a:ea typeface="+mn-ea"/>
          <a:cs typeface="+mn-cs"/>
        </a:defRPr>
      </a:lvl5pPr>
      <a:lvl6pPr marL="6666230" indent="-605790" algn="l" defTabSz="2423795" rtl="0" eaLnBrk="1" latinLnBrk="0" hangingPunct="1">
        <a:spcBef>
          <a:spcPct val="20000"/>
        </a:spcBef>
        <a:buFont typeface="Arial" pitchFamily="34" charset="0"/>
        <a:buChar char="•"/>
        <a:defRPr sz="5300" kern="1200">
          <a:solidFill>
            <a:schemeClr val="tx1"/>
          </a:solidFill>
          <a:latin typeface="+mn-lt"/>
          <a:ea typeface="+mn-ea"/>
          <a:cs typeface="+mn-cs"/>
        </a:defRPr>
      </a:lvl6pPr>
      <a:lvl7pPr marL="7878445" indent="-605790" algn="l" defTabSz="2423795" rtl="0" eaLnBrk="1" latinLnBrk="0" hangingPunct="1">
        <a:spcBef>
          <a:spcPct val="20000"/>
        </a:spcBef>
        <a:buFont typeface="Arial" pitchFamily="34" charset="0"/>
        <a:buChar char="•"/>
        <a:defRPr sz="5300" kern="1200">
          <a:solidFill>
            <a:schemeClr val="tx1"/>
          </a:solidFill>
          <a:latin typeface="+mn-lt"/>
          <a:ea typeface="+mn-ea"/>
          <a:cs typeface="+mn-cs"/>
        </a:defRPr>
      </a:lvl7pPr>
      <a:lvl8pPr marL="9090025" indent="-605790" algn="l" defTabSz="2423795" rtl="0" eaLnBrk="1" latinLnBrk="0" hangingPunct="1">
        <a:spcBef>
          <a:spcPct val="20000"/>
        </a:spcBef>
        <a:buFont typeface="Arial" pitchFamily="34" charset="0"/>
        <a:buChar char="•"/>
        <a:defRPr sz="5300" kern="1200">
          <a:solidFill>
            <a:schemeClr val="tx1"/>
          </a:solidFill>
          <a:latin typeface="+mn-lt"/>
          <a:ea typeface="+mn-ea"/>
          <a:cs typeface="+mn-cs"/>
        </a:defRPr>
      </a:lvl8pPr>
      <a:lvl9pPr marL="10302240" indent="-605790" algn="l" defTabSz="2423795" rtl="0" eaLnBrk="1" latinLnBrk="0" hangingPunct="1">
        <a:spcBef>
          <a:spcPct val="20000"/>
        </a:spcBef>
        <a:buFont typeface="Arial" pitchFamily="34" charset="0"/>
        <a:buChar char="•"/>
        <a:defRPr sz="5300" kern="1200">
          <a:solidFill>
            <a:schemeClr val="tx1"/>
          </a:solidFill>
          <a:latin typeface="+mn-lt"/>
          <a:ea typeface="+mn-ea"/>
          <a:cs typeface="+mn-cs"/>
        </a:defRPr>
      </a:lvl9pPr>
    </p:bodyStyle>
    <p:otherStyle>
      <a:defPPr>
        <a:defRPr lang="zh-CN"/>
      </a:defPPr>
      <a:lvl1pPr marL="0" algn="l" defTabSz="2423795" rtl="0" eaLnBrk="1" latinLnBrk="0" hangingPunct="1">
        <a:defRPr sz="4800" kern="1200">
          <a:solidFill>
            <a:schemeClr val="tx1"/>
          </a:solidFill>
          <a:latin typeface="+mn-lt"/>
          <a:ea typeface="+mn-ea"/>
          <a:cs typeface="+mn-cs"/>
        </a:defRPr>
      </a:lvl1pPr>
      <a:lvl2pPr marL="1212215" algn="l" defTabSz="2423795" rtl="0" eaLnBrk="1" latinLnBrk="0" hangingPunct="1">
        <a:defRPr sz="4800" kern="1200">
          <a:solidFill>
            <a:schemeClr val="tx1"/>
          </a:solidFill>
          <a:latin typeface="+mn-lt"/>
          <a:ea typeface="+mn-ea"/>
          <a:cs typeface="+mn-cs"/>
        </a:defRPr>
      </a:lvl2pPr>
      <a:lvl3pPr marL="2423795" algn="l" defTabSz="2423795" rtl="0" eaLnBrk="1" latinLnBrk="0" hangingPunct="1">
        <a:defRPr sz="4800" kern="1200">
          <a:solidFill>
            <a:schemeClr val="tx1"/>
          </a:solidFill>
          <a:latin typeface="+mn-lt"/>
          <a:ea typeface="+mn-ea"/>
          <a:cs typeface="+mn-cs"/>
        </a:defRPr>
      </a:lvl3pPr>
      <a:lvl4pPr marL="3636010" algn="l" defTabSz="2423795" rtl="0" eaLnBrk="1" latinLnBrk="0" hangingPunct="1">
        <a:defRPr sz="4800" kern="1200">
          <a:solidFill>
            <a:schemeClr val="tx1"/>
          </a:solidFill>
          <a:latin typeface="+mn-lt"/>
          <a:ea typeface="+mn-ea"/>
          <a:cs typeface="+mn-cs"/>
        </a:defRPr>
      </a:lvl4pPr>
      <a:lvl5pPr marL="4848225" algn="l" defTabSz="2423795" rtl="0" eaLnBrk="1" latinLnBrk="0" hangingPunct="1">
        <a:defRPr sz="4800" kern="1200">
          <a:solidFill>
            <a:schemeClr val="tx1"/>
          </a:solidFill>
          <a:latin typeface="+mn-lt"/>
          <a:ea typeface="+mn-ea"/>
          <a:cs typeface="+mn-cs"/>
        </a:defRPr>
      </a:lvl5pPr>
      <a:lvl6pPr marL="6060440" algn="l" defTabSz="2423795" rtl="0" eaLnBrk="1" latinLnBrk="0" hangingPunct="1">
        <a:defRPr sz="4800" kern="1200">
          <a:solidFill>
            <a:schemeClr val="tx1"/>
          </a:solidFill>
          <a:latin typeface="+mn-lt"/>
          <a:ea typeface="+mn-ea"/>
          <a:cs typeface="+mn-cs"/>
        </a:defRPr>
      </a:lvl6pPr>
      <a:lvl7pPr marL="7272020" algn="l" defTabSz="2423795" rtl="0" eaLnBrk="1" latinLnBrk="0" hangingPunct="1">
        <a:defRPr sz="4800" kern="1200">
          <a:solidFill>
            <a:schemeClr val="tx1"/>
          </a:solidFill>
          <a:latin typeface="+mn-lt"/>
          <a:ea typeface="+mn-ea"/>
          <a:cs typeface="+mn-cs"/>
        </a:defRPr>
      </a:lvl7pPr>
      <a:lvl8pPr marL="8484235" algn="l" defTabSz="2423795" rtl="0" eaLnBrk="1" latinLnBrk="0" hangingPunct="1">
        <a:defRPr sz="4800" kern="1200">
          <a:solidFill>
            <a:schemeClr val="tx1"/>
          </a:solidFill>
          <a:latin typeface="+mn-lt"/>
          <a:ea typeface="+mn-ea"/>
          <a:cs typeface="+mn-cs"/>
        </a:defRPr>
      </a:lvl8pPr>
      <a:lvl9pPr marL="9696450" algn="l" defTabSz="2423795" rtl="0" eaLnBrk="1" latinLnBrk="0" hangingPunct="1">
        <a:defRPr sz="4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1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1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3306010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13055" y="4861440"/>
            <a:ext cx="23932465" cy="3140988"/>
          </a:xfrm>
          <a:prstGeom prst="rect">
            <a:avLst/>
          </a:prstGeom>
          <a:ln>
            <a:noFill/>
          </a:ln>
          <a:effectLst>
            <a:outerShdw blurRad="50800" dist="38100" dir="13500000" algn="br" rotWithShape="0">
              <a:prstClr val="black">
                <a:alpha val="40000"/>
              </a:prstClr>
            </a:outerShdw>
          </a:effectLst>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ctr" defTabSz="2400935" rtl="0" eaLnBrk="1" fontAlgn="auto" latinLnBrk="0" hangingPunct="1">
              <a:lnSpc>
                <a:spcPct val="100000"/>
              </a:lnSpc>
              <a:spcBef>
                <a:spcPct val="0"/>
              </a:spcBef>
              <a:spcAft>
                <a:spcPct val="0"/>
              </a:spcAft>
              <a:buClrTx/>
              <a:buSzTx/>
              <a:buFontTx/>
              <a:buNone/>
              <a:defRPr/>
            </a:pPr>
            <a:r>
              <a:rPr kumimoji="0" lang="zh-CN" altLang="en-US" sz="19810" b="1" i="0" u="none" strike="noStrike" kern="1200" cap="none" spc="0" normalizeH="0" baseline="0" noProof="0">
                <a:ln>
                  <a:noFill/>
                </a:ln>
                <a:solidFill>
                  <a:srgbClr val="4BACC6">
                    <a:lumMod val="50000"/>
                  </a:srgbClr>
                </a:solidFill>
                <a:effectLst>
                  <a:glow rad="63500">
                    <a:srgbClr val="9BBB59">
                      <a:satMod val="175000"/>
                      <a:alpha val="40000"/>
                    </a:srgbClr>
                  </a:glow>
                </a:effectLst>
                <a:uLnTx/>
                <a:uFillTx/>
                <a:latin typeface="微软雅黑" panose="020b0503020204020204" pitchFamily="34" charset="-122"/>
                <a:ea typeface="微软雅黑" panose="020b0503020204020204" pitchFamily="34" charset="-122"/>
                <a:cs typeface="+mn-cs"/>
              </a:rPr>
              <a:t>卫生统计学</a:t>
            </a:r>
            <a:endParaRPr kumimoji="0" lang="zh-CN" altLang="en-US" sz="19810" b="1" i="0" u="none" strike="noStrike" kern="1200" cap="none" spc="0" normalizeH="0" baseline="0" noProof="0">
              <a:ln>
                <a:noFill/>
              </a:ln>
              <a:solidFill>
                <a:srgbClr val="4BACC6">
                  <a:lumMod val="50000"/>
                </a:srgbClr>
              </a:solidFill>
              <a:effectLst>
                <a:glow rad="63500">
                  <a:srgbClr val="9BBB59">
                    <a:satMod val="175000"/>
                    <a:alpha val="40000"/>
                  </a:srgbClr>
                </a:glow>
              </a:effectLst>
              <a:uLnTx/>
              <a:uFillTx/>
              <a:latin typeface="微软雅黑" panose="020b0503020204020204" pitchFamily="34" charset="-122"/>
              <a:ea typeface="微软雅黑" panose="020b0503020204020204" pitchFamily="34" charset="-122"/>
              <a:cs typeface="+mn-cs"/>
            </a:endParaRPr>
          </a:p>
        </p:txBody>
      </p:sp>
      <p:sp>
        <p:nvSpPr>
          <p:cNvPr id="5" name="TextBox 4"/>
          <p:cNvSpPr txBox="1"/>
          <p:nvPr/>
        </p:nvSpPr>
        <p:spPr>
          <a:xfrm>
            <a:off x="914400" y="914400"/>
            <a:ext cx="1371600" cy="320040"/>
          </a:xfrm>
          <a:prstGeom prst="rect">
            <a:avLst/>
          </a:prstGeom>
          <a:noFill/>
        </p:spPr>
        <p:txBody>
          <a:bodyPr wrap="none">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TextBox 50"/>
          <p:cNvSpPr txBox="1">
            <a:spLocks noChangeArrowheads="1"/>
          </p:cNvSpPr>
          <p:nvPr/>
        </p:nvSpPr>
        <p:spPr bwMode="auto">
          <a:xfrm>
            <a:off x="3870325" y="9378950"/>
            <a:ext cx="17713325" cy="23685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r" defTabSz="2422525" eaLnBrk="1" hangingPunct="1">
              <a:lnSpc>
                <a:spcPct val="200000"/>
              </a:lnSpc>
              <a:buClrTx/>
              <a:buSzTx/>
              <a:buFontTx/>
              <a:buNone/>
              <a:defRPr/>
            </a:pPr>
            <a:r>
              <a:rPr kumimoji="0" lang="zh-CN" altLang="en-US" sz="4000" b="1" kern="1200" cap="none" spc="0" normalizeH="0" baseline="0" noProof="0">
                <a:latin typeface="+mn-lt"/>
                <a:ea typeface="+mn-ea"/>
                <a:cs typeface="+mn-ea"/>
                <a:sym typeface="+mn-lt"/>
              </a:rPr>
              <a:t>                                                    方   亚       </a:t>
            </a:r>
            <a:r>
              <a:rPr kumimoji="0" lang="en-US" altLang="zh-CN" sz="4000" b="1"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厦门大学</a:t>
            </a:r>
            <a:endParaRPr kumimoji="0" lang="en-US" altLang="zh-CN" sz="4000" b="1" kern="1200" cap="none" spc="0" normalizeH="0" baseline="0" noProof="0">
              <a:latin typeface="+mn-lt"/>
              <a:ea typeface="+mn-ea"/>
              <a:cs typeface="+mn-ea"/>
              <a:sym typeface="+mn-lt"/>
            </a:endParaRPr>
          </a:p>
          <a:p>
            <a:pPr marR="0" algn="r" defTabSz="2422525" eaLnBrk="1" hangingPunct="1">
              <a:lnSpc>
                <a:spcPct val="200000"/>
              </a:lnSpc>
              <a:buClrTx/>
              <a:buSzTx/>
              <a:buFontTx/>
              <a:buNone/>
              <a:defRPr/>
            </a:pPr>
            <a:r>
              <a:rPr kumimoji="0" lang="zh-CN" altLang="en-US" sz="4000" b="1" kern="1200" cap="none" spc="0" normalizeH="0" baseline="0" noProof="0">
                <a:latin typeface="+mn-lt"/>
                <a:ea typeface="+mn-ea"/>
                <a:cs typeface="+mn-ea"/>
                <a:sym typeface="+mn-lt"/>
              </a:rPr>
              <a:t>                                                    杨土保         中南大学         </a:t>
            </a:r>
            <a:r>
              <a:rPr kumimoji="0" lang="zh-CN" altLang="en-US" sz="3000" kern="1200" cap="none" spc="0" normalizeH="0" baseline="0" noProof="0">
                <a:latin typeface="+mn-lt"/>
                <a:ea typeface="+mn-ea"/>
                <a:cs typeface="+mn-ea"/>
                <a:sym typeface="+mn-lt"/>
              </a:rPr>
              <a:t>　　　　　　</a:t>
            </a:r>
            <a:endParaRPr kumimoji="0" lang="zh-CN" altLang="en-US" sz="3000" kern="1200" cap="none" spc="0" normalizeH="0" baseline="0" noProof="0">
              <a:latin typeface="+mn-lt"/>
              <a:ea typeface="+mn-ea"/>
              <a:cs typeface="+mn-ea"/>
              <a:sym typeface="+mn-lt"/>
            </a:endParaRPr>
          </a:p>
        </p:txBody>
      </p:sp>
      <p:sp>
        <p:nvSpPr>
          <p:cNvPr id="2" name="标题 1"/>
          <p:cNvSpPr>
            <a:spLocks noGrp="1"/>
          </p:cNvSpPr>
          <p:nvPr>
            <p:ph type="title"/>
          </p:nvPr>
        </p:nvSpPr>
        <p:spPr>
          <a:xfrm>
            <a:off x="701675" y="4410075"/>
            <a:ext cx="22809200" cy="4248150"/>
          </a:xfrm>
        </p:spPr>
        <p:txBody>
          <a:bodyPr anchor="ctr">
            <a:normAutofit/>
          </a:bodyPr>
          <a:lstStyle/>
          <a:p>
            <a:pPr marL="0" marR="0" lvl="0" indent="0" algn="ctr" defTabSz="2423795" rtl="0" eaLnBrk="1" fontAlgn="auto" latinLnBrk="0" hangingPunct="1">
              <a:lnSpc>
                <a:spcPct val="100000"/>
              </a:lnSpc>
              <a:spcBef>
                <a:spcPct val="0"/>
              </a:spcBef>
              <a:spcAft>
                <a:spcPct val="0"/>
              </a:spcAft>
              <a:buClrTx/>
              <a:buSzTx/>
              <a:buFontTx/>
              <a:buNone/>
              <a:defRPr/>
            </a:pPr>
            <a:r>
              <a:rPr kumimoji="0" lang="zh-CN" altLang="en-US" sz="88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rPr>
              <a:t>第十五章  </a:t>
            </a:r>
            <a:r>
              <a:rPr kumimoji="0" lang="zh-CN" altLang="en-US" sz="8800" b="1" i="0" u="none" strike="noStrike" kern="1200" cap="none" spc="0" normalizeH="0" baseline="0" noProof="0">
                <a:ln>
                  <a:noFill/>
                </a:ln>
                <a:solidFill>
                  <a:schemeClr val="tx1"/>
                </a:solidFill>
                <a:effectLst/>
                <a:uLnTx/>
                <a:uFillTx/>
                <a:latin typeface="+mn-lt"/>
                <a:ea typeface="+mn-ea"/>
                <a:cs typeface="+mn-ea"/>
                <a:sym typeface="+mn-lt"/>
              </a:rPr>
              <a:t>实验研究设计</a:t>
            </a:r>
            <a:endParaRPr kumimoji="0" lang="zh-CN" altLang="en-US" sz="88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5435600" y="7002463"/>
            <a:ext cx="1049338" cy="1008063"/>
          </a:xfrm>
          <a:prstGeom prst="rect">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5" name="矩形 4"/>
          <p:cNvSpPr/>
          <p:nvPr/>
        </p:nvSpPr>
        <p:spPr>
          <a:xfrm>
            <a:off x="5435600" y="4429125"/>
            <a:ext cx="1049338" cy="1008063"/>
          </a:xfrm>
          <a:prstGeom prst="rect">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8" name="矩形 7"/>
          <p:cNvSpPr/>
          <p:nvPr/>
        </p:nvSpPr>
        <p:spPr>
          <a:xfrm>
            <a:off x="5435600" y="9717088"/>
            <a:ext cx="1049338" cy="1008063"/>
          </a:xfrm>
          <a:prstGeom prst="rect">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32772" name="TextBox 8"/>
          <p:cNvSpPr txBox="1">
            <a:spLocks noChangeArrowheads="1"/>
          </p:cNvSpPr>
          <p:nvPr/>
        </p:nvSpPr>
        <p:spPr bwMode="auto">
          <a:xfrm>
            <a:off x="2646363" y="2682875"/>
            <a:ext cx="3168650" cy="106680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6400" b="1" kern="1200" cap="none" spc="0" normalizeH="0" baseline="0" noProof="0">
                <a:solidFill>
                  <a:srgbClr val="3C0963"/>
                </a:solidFill>
                <a:latin typeface="+mn-lt"/>
                <a:ea typeface="+mn-ea"/>
                <a:cs typeface="+mn-ea"/>
                <a:sym typeface="+mn-lt"/>
              </a:rPr>
              <a:t>目 录</a:t>
            </a:r>
            <a:endParaRPr kumimoji="0" lang="zh-CN" altLang="en-US" sz="6400" b="1" kern="1200" cap="none" spc="0" normalizeH="0" baseline="0" noProof="0">
              <a:solidFill>
                <a:srgbClr val="3C0963"/>
              </a:solidFill>
              <a:latin typeface="+mn-lt"/>
              <a:ea typeface="+mn-ea"/>
              <a:cs typeface="+mn-ea"/>
              <a:sym typeface="+mn-lt"/>
            </a:endParaRPr>
          </a:p>
        </p:txBody>
      </p:sp>
      <p:sp>
        <p:nvSpPr>
          <p:cNvPr id="10" name="矩形 9"/>
          <p:cNvSpPr/>
          <p:nvPr/>
        </p:nvSpPr>
        <p:spPr>
          <a:xfrm>
            <a:off x="7007225" y="4071938"/>
            <a:ext cx="71438" cy="7216775"/>
          </a:xfrm>
          <a:prstGeom prst="rect">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1" name="椭圆 10"/>
          <p:cNvSpPr/>
          <p:nvPr/>
        </p:nvSpPr>
        <p:spPr>
          <a:xfrm>
            <a:off x="6935788" y="4786313"/>
            <a:ext cx="282575" cy="282575"/>
          </a:xfrm>
          <a:prstGeom prst="ellipse">
            <a:avLst/>
          </a:prstGeom>
          <a:solidFill>
            <a:srgbClr val="3C096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2" name="椭圆 11"/>
          <p:cNvSpPr/>
          <p:nvPr/>
        </p:nvSpPr>
        <p:spPr>
          <a:xfrm>
            <a:off x="6935788" y="7359650"/>
            <a:ext cx="282575" cy="282575"/>
          </a:xfrm>
          <a:prstGeom prst="ellipse">
            <a:avLst/>
          </a:prstGeom>
          <a:solidFill>
            <a:srgbClr val="3C096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3" name="椭圆 12"/>
          <p:cNvSpPr/>
          <p:nvPr/>
        </p:nvSpPr>
        <p:spPr>
          <a:xfrm>
            <a:off x="6935788" y="10074275"/>
            <a:ext cx="282575" cy="282575"/>
          </a:xfrm>
          <a:prstGeom prst="ellipse">
            <a:avLst/>
          </a:prstGeom>
          <a:solidFill>
            <a:srgbClr val="3C096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6" name="等腰三角形 15"/>
          <p:cNvSpPr/>
          <p:nvPr/>
        </p:nvSpPr>
        <p:spPr>
          <a:xfrm rot="5400000">
            <a:off x="7482681" y="4810919"/>
            <a:ext cx="354013" cy="304800"/>
          </a:xfrm>
          <a:prstGeom prst="triangle">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7" name="等腰三角形 16"/>
          <p:cNvSpPr/>
          <p:nvPr/>
        </p:nvSpPr>
        <p:spPr>
          <a:xfrm rot="5400000">
            <a:off x="7482681" y="7384256"/>
            <a:ext cx="354013" cy="304800"/>
          </a:xfrm>
          <a:prstGeom prst="triangle">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18" name="等腰三角形 17"/>
          <p:cNvSpPr/>
          <p:nvPr/>
        </p:nvSpPr>
        <p:spPr>
          <a:xfrm rot="5400000">
            <a:off x="7482681" y="10027444"/>
            <a:ext cx="354013" cy="304800"/>
          </a:xfrm>
          <a:prstGeom prst="triangle">
            <a:avLst/>
          </a:prstGeom>
          <a:solidFill>
            <a:srgbClr val="F8961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rgbClr val="FFFFFF"/>
                </a:solidFill>
                <a:latin typeface="Times New Roman"/>
                <a:ea typeface="宋体" panose="02010600030101010101" pitchFamily="2" charset="-122"/>
                <a:cs typeface="+mn-cs"/>
              </a:defRPr>
            </a:lvl9pPr>
          </a:lstStyle>
          <a:p>
            <a:pPr marL="0" marR="0" lvl="0" indent="0" algn="ctr" defTabSz="2423795" rtl="0" eaLnBrk="1" fontAlgn="auto"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a:ln>
                <a:noFill/>
              </a:ln>
              <a:solidFill>
                <a:schemeClr val="lt1"/>
              </a:solidFill>
              <a:effectLst/>
              <a:uLnTx/>
              <a:uFillTx/>
              <a:latin typeface="+mn-lt"/>
              <a:ea typeface="+mn-ea"/>
              <a:cs typeface="+mn-ea"/>
              <a:sym typeface="+mn-lt"/>
            </a:endParaRPr>
          </a:p>
        </p:txBody>
      </p:sp>
      <p:sp>
        <p:nvSpPr>
          <p:cNvPr id="32780" name="TextBox 20"/>
          <p:cNvSpPr txBox="1">
            <a:spLocks noChangeArrowheads="1"/>
          </p:cNvSpPr>
          <p:nvPr/>
        </p:nvSpPr>
        <p:spPr bwMode="auto">
          <a:xfrm>
            <a:off x="8007350" y="4625975"/>
            <a:ext cx="9328150" cy="70167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4000" b="1" kern="1200" cap="none" spc="0" normalizeH="0" baseline="0" noProof="0">
                <a:solidFill>
                  <a:srgbClr val="262626"/>
                </a:solidFill>
                <a:latin typeface="+mn-lt"/>
                <a:ea typeface="+mn-ea"/>
                <a:cs typeface="+mn-ea"/>
                <a:sym typeface="+mn-lt"/>
              </a:rPr>
              <a:t>第一节：</a:t>
            </a:r>
            <a:r>
              <a:rPr kumimoji="0" lang="zh-CN" altLang="en-US" sz="4000" b="1" kern="1200" cap="none" spc="0" normalizeH="0" baseline="0" noProof="0">
                <a:latin typeface="+mn-lt"/>
                <a:ea typeface="+mn-ea"/>
                <a:cs typeface="+mn-ea"/>
                <a:sym typeface="+mn-lt"/>
              </a:rPr>
              <a:t>实验设计的基本内容与原则</a:t>
            </a:r>
            <a:endParaRPr kumimoji="0" lang="zh-CN" altLang="en-US" sz="4000" b="1" kern="1200" cap="none" spc="0" normalizeH="0" baseline="0" noProof="0">
              <a:solidFill>
                <a:srgbClr val="262626"/>
              </a:solidFill>
              <a:latin typeface="+mn-lt"/>
              <a:ea typeface="+mn-ea"/>
              <a:cs typeface="+mn-ea"/>
              <a:sym typeface="+mn-lt"/>
            </a:endParaRPr>
          </a:p>
        </p:txBody>
      </p:sp>
      <p:sp>
        <p:nvSpPr>
          <p:cNvPr id="22" name="TextBox 21"/>
          <p:cNvSpPr txBox="1"/>
          <p:nvPr/>
        </p:nvSpPr>
        <p:spPr>
          <a:xfrm>
            <a:off x="7935913" y="7216775"/>
            <a:ext cx="9772650" cy="706438"/>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3795" eaLnBrk="1" fontAlgn="auto" hangingPunct="1">
              <a:spcBef>
                <a:spcPct val="0"/>
              </a:spcBef>
              <a:spcAft>
                <a:spcPct val="0"/>
              </a:spcAft>
              <a:buClrTx/>
              <a:buSzTx/>
              <a:buFontTx/>
              <a:buNone/>
              <a:defRPr/>
            </a:pPr>
            <a:r>
              <a:rPr kumimoji="0" lang="zh-CN" altLang="en-US" sz="4000" b="1" kern="1200" cap="none" spc="0" normalizeH="0" baseline="0" noProof="0">
                <a:solidFill>
                  <a:schemeClr val="tx1">
                    <a:lumMod val="85000"/>
                    <a:lumOff val="15000"/>
                  </a:schemeClr>
                </a:solidFill>
                <a:latin typeface="+mn-lt"/>
                <a:ea typeface="+mn-ea"/>
                <a:cs typeface="+mn-ea"/>
                <a:sym typeface="+mn-lt"/>
              </a:rPr>
              <a:t>第二节：</a:t>
            </a:r>
            <a:r>
              <a:rPr kumimoji="0" lang="zh-CN" altLang="en-US" sz="4000" b="1" kern="1200" cap="none" spc="0" normalizeH="0" baseline="0" noProof="0">
                <a:latin typeface="+mn-lt"/>
                <a:ea typeface="+mn-ea"/>
                <a:cs typeface="+mn-ea"/>
                <a:sym typeface="+mn-lt"/>
              </a:rPr>
              <a:t>常用的设计类型及其样本量估计</a:t>
            </a:r>
            <a:endParaRPr kumimoji="0" lang="zh-CN" altLang="en-US" sz="4000" b="1" kern="1200" cap="none" spc="0" normalizeH="0" baseline="0" noProof="0">
              <a:solidFill>
                <a:schemeClr val="tx1">
                  <a:lumMod val="85000"/>
                  <a:lumOff val="15000"/>
                </a:schemeClr>
              </a:solidFill>
              <a:latin typeface="+mn-lt"/>
              <a:ea typeface="+mn-ea"/>
              <a:cs typeface="+mn-ea"/>
              <a:sym typeface="+mn-lt"/>
            </a:endParaRPr>
          </a:p>
        </p:txBody>
      </p:sp>
      <p:sp>
        <p:nvSpPr>
          <p:cNvPr id="23" name="TextBox 22"/>
          <p:cNvSpPr txBox="1"/>
          <p:nvPr/>
        </p:nvSpPr>
        <p:spPr>
          <a:xfrm>
            <a:off x="8007350" y="9859963"/>
            <a:ext cx="6383338" cy="706438"/>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3795" eaLnBrk="1" fontAlgn="auto" hangingPunct="1">
              <a:spcBef>
                <a:spcPct val="0"/>
              </a:spcBef>
              <a:spcAft>
                <a:spcPct val="0"/>
              </a:spcAft>
              <a:buClrTx/>
              <a:buSzTx/>
              <a:buFontTx/>
              <a:buNone/>
              <a:defRPr/>
            </a:pPr>
            <a:r>
              <a:rPr kumimoji="0" lang="zh-CN" altLang="en-US" sz="4000" b="1" kern="1200" cap="none" spc="0" normalizeH="0" baseline="0" noProof="0">
                <a:solidFill>
                  <a:schemeClr val="tx1">
                    <a:lumMod val="85000"/>
                    <a:lumOff val="15000"/>
                  </a:schemeClr>
                </a:solidFill>
                <a:latin typeface="+mn-lt"/>
                <a:ea typeface="+mn-ea"/>
                <a:cs typeface="+mn-ea"/>
                <a:sym typeface="+mn-lt"/>
              </a:rPr>
              <a:t>第三节：</a:t>
            </a:r>
            <a:r>
              <a:rPr kumimoji="0" lang="zh-CN" altLang="en-US" sz="4000" b="1" kern="1200" cap="none" spc="0" normalizeH="0" baseline="0" noProof="0">
                <a:latin typeface="+mn-lt"/>
                <a:ea typeface="+mn-ea"/>
                <a:cs typeface="+mn-ea"/>
                <a:sym typeface="+mn-lt"/>
              </a:rPr>
              <a:t>其他试验设计</a:t>
            </a:r>
            <a:endParaRPr kumimoji="0" lang="zh-CN" altLang="en-US" sz="4000" b="1" kern="1200" cap="none" spc="0" normalizeH="0" baseline="0" noProof="0">
              <a:solidFill>
                <a:schemeClr val="tx1">
                  <a:lumMod val="85000"/>
                  <a:lumOff val="15000"/>
                </a:schemeClr>
              </a:solidFill>
              <a:latin typeface="+mn-lt"/>
              <a:ea typeface="+mn-ea"/>
              <a:cs typeface="+mn-ea"/>
              <a:sym typeface="+mn-lt"/>
            </a:endParaRPr>
          </a:p>
        </p:txBody>
      </p:sp>
      <p:sp>
        <p:nvSpPr>
          <p:cNvPr id="32783" name="TextBox 25"/>
          <p:cNvSpPr txBox="1">
            <a:spLocks noChangeArrowheads="1"/>
          </p:cNvSpPr>
          <p:nvPr/>
        </p:nvSpPr>
        <p:spPr bwMode="auto">
          <a:xfrm>
            <a:off x="5507038" y="4572000"/>
            <a:ext cx="981075" cy="70802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en-US" altLang="zh-CN" sz="4000" b="1" kern="1200" cap="none" spc="0" normalizeH="0" baseline="0" noProof="0">
                <a:solidFill>
                  <a:schemeClr val="bg1"/>
                </a:solidFill>
                <a:latin typeface="+mn-lt"/>
                <a:ea typeface="+mn-ea"/>
                <a:cs typeface="+mn-ea"/>
                <a:sym typeface="+mn-lt"/>
              </a:rPr>
              <a:t>01</a:t>
            </a:r>
            <a:endParaRPr kumimoji="0" lang="zh-CN" altLang="en-US" sz="4000" b="1" kern="1200" cap="none" spc="0" normalizeH="0" baseline="0" noProof="0">
              <a:solidFill>
                <a:schemeClr val="bg1"/>
              </a:solidFill>
              <a:latin typeface="+mn-lt"/>
              <a:ea typeface="+mn-ea"/>
              <a:cs typeface="+mn-ea"/>
              <a:sym typeface="+mn-lt"/>
            </a:endParaRPr>
          </a:p>
        </p:txBody>
      </p:sp>
      <p:sp>
        <p:nvSpPr>
          <p:cNvPr id="32784" name="TextBox 26"/>
          <p:cNvSpPr txBox="1">
            <a:spLocks noChangeArrowheads="1"/>
          </p:cNvSpPr>
          <p:nvPr/>
        </p:nvSpPr>
        <p:spPr bwMode="auto">
          <a:xfrm>
            <a:off x="5507038" y="7145338"/>
            <a:ext cx="981075" cy="70802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en-US" altLang="zh-CN" sz="4000" b="1" kern="1200" cap="none" spc="0" normalizeH="0" baseline="0" noProof="0">
                <a:solidFill>
                  <a:schemeClr val="bg1"/>
                </a:solidFill>
                <a:latin typeface="+mn-lt"/>
                <a:ea typeface="+mn-ea"/>
                <a:cs typeface="+mn-ea"/>
                <a:sym typeface="+mn-lt"/>
              </a:rPr>
              <a:t>02</a:t>
            </a:r>
            <a:endParaRPr kumimoji="0" lang="zh-CN" altLang="en-US" sz="4000" b="1" kern="1200" cap="none" spc="0" normalizeH="0" baseline="0" noProof="0">
              <a:solidFill>
                <a:schemeClr val="bg1"/>
              </a:solidFill>
              <a:latin typeface="+mn-lt"/>
              <a:ea typeface="+mn-ea"/>
              <a:cs typeface="+mn-ea"/>
              <a:sym typeface="+mn-lt"/>
            </a:endParaRPr>
          </a:p>
        </p:txBody>
      </p:sp>
      <p:sp>
        <p:nvSpPr>
          <p:cNvPr id="32785" name="TextBox 27"/>
          <p:cNvSpPr txBox="1">
            <a:spLocks noChangeArrowheads="1"/>
          </p:cNvSpPr>
          <p:nvPr/>
        </p:nvSpPr>
        <p:spPr bwMode="auto">
          <a:xfrm>
            <a:off x="5507038" y="9859963"/>
            <a:ext cx="981075" cy="70802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en-US" altLang="zh-CN" sz="4000" b="1" kern="1200" cap="none" spc="0" normalizeH="0" baseline="0" noProof="0">
                <a:solidFill>
                  <a:schemeClr val="bg1"/>
                </a:solidFill>
                <a:latin typeface="+mn-lt"/>
                <a:ea typeface="+mn-ea"/>
                <a:cs typeface="+mn-ea"/>
                <a:sym typeface="+mn-lt"/>
              </a:rPr>
              <a:t>03</a:t>
            </a:r>
            <a:endParaRPr kumimoji="0" lang="zh-CN" altLang="en-US" sz="4000" b="1" kern="1200" cap="none" spc="0" normalizeH="0" baseline="0" noProof="0">
              <a:solidFill>
                <a:schemeClr val="bg1"/>
              </a:solidFill>
              <a:latin typeface="+mn-lt"/>
              <a:ea typeface="+mn-ea"/>
              <a:cs typeface="+mn-ea"/>
              <a:sym typeface="+mn-lt"/>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2643188" y="2682875"/>
            <a:ext cx="4622800" cy="1076325"/>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3795" eaLnBrk="1" fontAlgn="auto" hangingPunct="1">
              <a:spcBef>
                <a:spcPct val="0"/>
              </a:spcBef>
              <a:spcAft>
                <a:spcPct val="0"/>
              </a:spcAft>
              <a:buClrTx/>
              <a:buSzTx/>
              <a:buFontTx/>
              <a:buNone/>
              <a:defRPr/>
            </a:pPr>
            <a:r>
              <a:rPr kumimoji="0" lang="zh-CN" altLang="en-US" sz="6400" b="1" kern="1200" cap="none" spc="100" normalizeH="0" baseline="0" noProof="0">
                <a:solidFill>
                  <a:srgbClr val="3C0963"/>
                </a:solidFill>
                <a:latin typeface="+mn-lt"/>
                <a:ea typeface="+mn-ea"/>
                <a:cs typeface="+mn-ea"/>
                <a:sym typeface="+mn-lt"/>
              </a:rPr>
              <a:t>重点难点</a:t>
            </a:r>
            <a:endParaRPr kumimoji="0" lang="zh-CN" altLang="en-US" sz="6400" b="1" kern="1200" cap="none" spc="100" normalizeH="0" baseline="0" noProof="0">
              <a:solidFill>
                <a:srgbClr val="3C0963"/>
              </a:solidFill>
              <a:latin typeface="+mn-lt"/>
              <a:ea typeface="+mn-ea"/>
              <a:cs typeface="+mn-ea"/>
              <a:sym typeface="+mn-lt"/>
            </a:endParaRPr>
          </a:p>
        </p:txBody>
      </p:sp>
      <p:sp>
        <p:nvSpPr>
          <p:cNvPr id="3" name="TextBox 2"/>
          <p:cNvSpPr txBox="1"/>
          <p:nvPr/>
        </p:nvSpPr>
        <p:spPr>
          <a:xfrm>
            <a:off x="3824288" y="4224338"/>
            <a:ext cx="16759238" cy="6002338"/>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200000"/>
              </a:lnSpc>
              <a:buClr>
                <a:srgbClr val="F89619"/>
              </a:buClr>
              <a:buSzTx/>
              <a:buFont typeface="微软雅黑" panose="020b0503020204020204" pitchFamily="34" charset="-122"/>
              <a:buNone/>
              <a:defRPr/>
            </a:pPr>
            <a:r>
              <a:rPr kumimoji="0" lang="zh-CN" altLang="en-US" b="1" kern="1200" cap="none" spc="0" normalizeH="0" baseline="0" noProof="0">
                <a:latin typeface="+mn-lt"/>
                <a:ea typeface="+mn-ea"/>
                <a:cs typeface="+mn-ea"/>
                <a:sym typeface="+mn-lt"/>
              </a:rPr>
              <a:t>实验设计的基本内容</a:t>
            </a:r>
            <a:endParaRPr kumimoji="0" lang="en-US" altLang="zh-CN" b="1" kern="1200" cap="none" spc="0" normalizeH="0" baseline="0" noProof="0">
              <a:solidFill>
                <a:srgbClr val="262626"/>
              </a:solidFill>
              <a:latin typeface="+mn-lt"/>
              <a:ea typeface="+mn-ea"/>
              <a:cs typeface="+mn-ea"/>
              <a:sym typeface="+mn-lt"/>
            </a:endParaRPr>
          </a:p>
          <a:p>
            <a:pPr marR="0" defTabSz="2422525" eaLnBrk="1" hangingPunct="1">
              <a:lnSpc>
                <a:spcPct val="200000"/>
              </a:lnSpc>
              <a:buClr>
                <a:srgbClr val="F89619"/>
              </a:buClr>
              <a:buSzTx/>
              <a:buFont typeface="微软雅黑" panose="020b0503020204020204" pitchFamily="34" charset="-122"/>
              <a:buChar char="※"/>
              <a:defRPr/>
            </a:pPr>
            <a:r>
              <a:rPr kumimoji="0" lang="zh-CN" altLang="en-US" b="1" kern="1200" cap="none" spc="0" normalizeH="0" baseline="0" noProof="0">
                <a:latin typeface="+mn-lt"/>
                <a:ea typeface="+mn-ea"/>
                <a:cs typeface="+mn-ea"/>
                <a:sym typeface="+mn-lt"/>
              </a:rPr>
              <a:t>  实验对象、处理因素和实验效应的选择及注意事项</a:t>
            </a:r>
            <a:endParaRPr kumimoji="0" lang="en-US" altLang="zh-CN" b="1" kern="1200" cap="none" spc="0" normalizeH="0" baseline="0" noProof="0">
              <a:solidFill>
                <a:srgbClr val="262626"/>
              </a:solidFill>
              <a:latin typeface="+mn-lt"/>
              <a:ea typeface="+mn-ea"/>
              <a:cs typeface="+mn-ea"/>
              <a:sym typeface="+mn-lt"/>
            </a:endParaRPr>
          </a:p>
          <a:p>
            <a:pPr marR="0" defTabSz="2422525" eaLnBrk="1" hangingPunct="1">
              <a:lnSpc>
                <a:spcPct val="200000"/>
              </a:lnSpc>
              <a:buClr>
                <a:srgbClr val="F89619"/>
              </a:buClr>
              <a:buSzTx/>
              <a:buFont typeface="微软雅黑" panose="020b0503020204020204" pitchFamily="34" charset="-122"/>
              <a:buChar char="※"/>
              <a:defRPr/>
            </a:pPr>
            <a:r>
              <a:rPr kumimoji="0" lang="zh-CN" altLang="en-US" b="1" kern="1200" cap="none" spc="0" normalizeH="0" baseline="0" noProof="0">
                <a:solidFill>
                  <a:srgbClr val="262626"/>
                </a:solidFill>
                <a:latin typeface="+mn-lt"/>
                <a:ea typeface="+mn-ea"/>
                <a:cs typeface="+mn-ea"/>
                <a:sym typeface="+mn-lt"/>
              </a:rPr>
              <a:t>  </a:t>
            </a:r>
            <a:r>
              <a:rPr kumimoji="0" lang="zh-CN" altLang="en-US" b="1" kern="1200" cap="none" spc="0" normalizeH="0" baseline="0" noProof="0">
                <a:latin typeface="+mn-lt"/>
                <a:ea typeface="+mn-ea"/>
                <a:cs typeface="+mn-ea"/>
                <a:sym typeface="+mn-lt"/>
              </a:rPr>
              <a:t>完全随机设计、随机区组设计和析因设计的特点</a:t>
            </a:r>
            <a:endParaRPr kumimoji="0" lang="en-US" altLang="zh-CN" b="1" kern="1200" cap="none" spc="0" normalizeH="0" baseline="0" noProof="0">
              <a:solidFill>
                <a:srgbClr val="262626"/>
              </a:solidFill>
              <a:latin typeface="+mn-lt"/>
              <a:ea typeface="+mn-ea"/>
              <a:cs typeface="+mn-ea"/>
              <a:sym typeface="+mn-lt"/>
            </a:endParaRPr>
          </a:p>
          <a:p>
            <a:pPr marR="0" defTabSz="2422525" eaLnBrk="1" hangingPunct="1">
              <a:lnSpc>
                <a:spcPct val="200000"/>
              </a:lnSpc>
              <a:buClr>
                <a:srgbClr val="F89619"/>
              </a:buClr>
              <a:buSzTx/>
              <a:buFont typeface="微软雅黑" panose="020b0503020204020204" pitchFamily="34" charset="-122"/>
              <a:buChar char="※"/>
              <a:defRPr/>
            </a:pPr>
            <a:r>
              <a:rPr kumimoji="0" lang="zh-CN" altLang="en-US" b="1" kern="1200" cap="none" spc="0" normalizeH="0" baseline="0" noProof="0">
                <a:latin typeface="+mn-lt"/>
                <a:ea typeface="+mn-ea"/>
                <a:cs typeface="+mn-ea"/>
                <a:sym typeface="+mn-lt"/>
              </a:rPr>
              <a:t>  临床试验和群随机试验的概念与特征</a:t>
            </a:r>
            <a:endParaRPr kumimoji="0" lang="en-US" altLang="zh-CN" b="1" kern="1200" cap="none" spc="0" normalizeH="0" baseline="0" noProof="0">
              <a:solidFill>
                <a:srgbClr val="262626"/>
              </a:solidFill>
              <a:latin typeface="+mn-lt"/>
              <a:ea typeface="+mn-ea"/>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a:xfrm>
            <a:off x="9525" y="5068888"/>
            <a:ext cx="24158575" cy="2814638"/>
          </a:xfrm>
        </p:spPr>
        <p:txBody>
          <a:bodyPr anchor="ctr">
            <a:normAutofit/>
          </a:bodyPr>
          <a:lstStyle/>
          <a:p>
            <a:pPr marL="0" marR="0" lvl="0" indent="0" algn="ctr" defTabSz="2423795" rtl="0" eaLnBrk="1" fontAlgn="auto" latinLnBrk="0" hangingPunct="1">
              <a:lnSpc>
                <a:spcPct val="100000"/>
              </a:lnSpc>
              <a:spcBef>
                <a:spcPct val="0"/>
              </a:spcBef>
              <a:spcAft>
                <a:spcPct val="0"/>
              </a:spcAft>
              <a:buClrTx/>
              <a:buSzTx/>
              <a:buFontTx/>
              <a:buNone/>
              <a:defRPr/>
            </a:pPr>
            <a:r>
              <a:rPr kumimoji="0" lang="zh-CN" altLang="en-US" sz="66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rPr>
              <a:t>第一节  </a:t>
            </a:r>
            <a:r>
              <a:rPr kumimoji="0" lang="zh-CN" altLang="en-US" sz="6600" b="1" i="0" u="none" strike="noStrike" kern="1200" cap="none" spc="0" normalizeH="0" baseline="0" noProof="0">
                <a:ln>
                  <a:noFill/>
                </a:ln>
                <a:solidFill>
                  <a:schemeClr val="tx1"/>
                </a:solidFill>
                <a:effectLst/>
                <a:uLnTx/>
                <a:uFillTx/>
                <a:latin typeface="+mn-lt"/>
                <a:ea typeface="+mn-ea"/>
                <a:cs typeface="+mn-ea"/>
                <a:sym typeface="+mn-lt"/>
              </a:rPr>
              <a:t>实验设计的基本内容与原则</a:t>
            </a:r>
            <a:endParaRPr kumimoji="0" lang="zh-CN" altLang="en-US" sz="66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1" name="TextBox 5"/>
          <p:cNvSpPr txBox="1">
            <a:spLocks noChangeArrowheads="1"/>
          </p:cNvSpPr>
          <p:nvPr/>
        </p:nvSpPr>
        <p:spPr bwMode="auto">
          <a:xfrm>
            <a:off x="2286000" y="3255963"/>
            <a:ext cx="20305712" cy="1004570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1. </a:t>
            </a:r>
            <a:r>
              <a:rPr kumimoji="0" lang="zh-CN" altLang="en-US" sz="4400" b="1" kern="1200" cap="none" spc="0" normalizeH="0" baseline="0" noProof="0">
                <a:latin typeface="+mn-lt"/>
                <a:ea typeface="+mn-ea"/>
                <a:cs typeface="+mn-ea"/>
                <a:sym typeface="+mn-lt"/>
              </a:rPr>
              <a:t>形成研究假说</a:t>
            </a:r>
            <a:endParaRPr kumimoji="0" lang="en-US" altLang="zh-CN" sz="4400" b="1" kern="1200" cap="none" spc="0" normalizeH="0" baseline="0" noProof="0">
              <a:solidFill>
                <a:srgbClr val="4A452A"/>
              </a:solidFill>
              <a:latin typeface="+mn-lt"/>
              <a:ea typeface="+mn-ea"/>
              <a:cs typeface="+mn-ea"/>
              <a:sym typeface="+mn-lt"/>
            </a:endParaRPr>
          </a:p>
          <a:p>
            <a:pPr marR="0" defTabSz="2422525" eaLnBrk="1" hangingPunct="1">
              <a:lnSpc>
                <a:spcPct val="150000"/>
              </a:lnSpc>
              <a:spcAft>
                <a:spcPts val="1200"/>
              </a:spcAft>
              <a:buClrTx/>
              <a:buSzTx/>
              <a:buFontTx/>
              <a:buNone/>
              <a:defRPr/>
            </a:pPr>
            <a:r>
              <a:rPr kumimoji="0" lang="zh-CN" altLang="en-US" sz="4000" b="1" kern="1200" cap="none" spc="0" normalizeH="0" baseline="0" noProof="0">
                <a:solidFill>
                  <a:srgbClr val="4A452A"/>
                </a:solidFill>
                <a:latin typeface="+mn-lt"/>
                <a:ea typeface="+mn-ea"/>
                <a:cs typeface="+mn-ea"/>
                <a:sym typeface="+mn-lt"/>
              </a:rPr>
              <a:t>   （</a:t>
            </a:r>
            <a:r>
              <a:rPr kumimoji="0" lang="en-US" altLang="zh-CN" sz="4000" b="1" kern="1200" cap="none" spc="0" normalizeH="0" baseline="0" noProof="0">
                <a:solidFill>
                  <a:srgbClr val="4A452A"/>
                </a:solidFill>
                <a:latin typeface="+mn-lt"/>
                <a:ea typeface="+mn-ea"/>
                <a:cs typeface="+mn-ea"/>
                <a:sym typeface="+mn-lt"/>
              </a:rPr>
              <a:t>1</a:t>
            </a:r>
            <a:r>
              <a:rPr kumimoji="0" lang="zh-CN" altLang="en-US" sz="4000" b="1" kern="1200" cap="none" spc="0" normalizeH="0" baseline="0" noProof="0">
                <a:solidFill>
                  <a:srgbClr val="4A452A"/>
                </a:solidFill>
                <a:latin typeface="+mn-lt"/>
                <a:ea typeface="+mn-ea"/>
                <a:cs typeface="+mn-ea"/>
                <a:sym typeface="+mn-lt"/>
              </a:rPr>
              <a:t>）研究假说一：</a:t>
            </a:r>
            <a:r>
              <a:rPr kumimoji="0" lang="en-US" sz="4000" kern="1200" cap="none" spc="0" normalizeH="0" baseline="0" noProof="0">
                <a:latin typeface="+mn-lt"/>
                <a:ea typeface="+mn-ea"/>
                <a:cs typeface="+mn-ea"/>
                <a:sym typeface="+mn-lt"/>
              </a:rPr>
              <a:t> </a:t>
            </a:r>
            <a:r>
              <a:rPr kumimoji="0" lang="en-US" altLang="zh-CN" sz="4000" kern="1200" cap="none" spc="0" normalizeH="0" baseline="0" noProof="0">
                <a:latin typeface="+mn-lt"/>
                <a:ea typeface="+mn-ea"/>
                <a:cs typeface="+mn-ea"/>
                <a:sym typeface="+mn-lt"/>
              </a:rPr>
              <a:t>1854</a:t>
            </a:r>
            <a:r>
              <a:rPr kumimoji="0" lang="zh-CN" altLang="en-US" sz="4000" kern="1200" cap="none" spc="0" normalizeH="0" baseline="0" noProof="0">
                <a:latin typeface="+mn-lt"/>
                <a:ea typeface="+mn-ea"/>
                <a:cs typeface="+mn-ea"/>
                <a:sym typeface="+mn-lt"/>
              </a:rPr>
              <a:t>年伦敦宽街爆发霍乱，英国医生</a:t>
            </a:r>
            <a:r>
              <a:rPr kumimoji="0" lang="en-US" altLang="zh-CN" sz="4000" kern="1200" cap="none" spc="0" normalizeH="0" baseline="0" noProof="0">
                <a:latin typeface="+mn-lt"/>
                <a:ea typeface="+mn-ea"/>
                <a:cs typeface="+mn-ea"/>
                <a:sym typeface="+mn-lt"/>
              </a:rPr>
              <a:t>John Snow</a:t>
            </a:r>
            <a:r>
              <a:rPr kumimoji="0" lang="zh-CN" altLang="en-US" sz="4000" kern="1200" cap="none" spc="0" normalizeH="0" baseline="0" noProof="0">
                <a:latin typeface="+mn-lt"/>
                <a:ea typeface="+mn-ea"/>
                <a:cs typeface="+mn-ea"/>
                <a:sym typeface="+mn-lt"/>
              </a:rPr>
              <a:t>调查了疫情发生的地点和死亡病例，利用标点地图方法把死亡病例标点到地图上，发现所有死亡病例均有一个共同的特征，即发病前均喝过该区某个水井里的水，因此提出霍乱的爆发与该水井有密切联系这一假说。</a:t>
            </a:r>
            <a:endParaRPr kumimoji="0" lang="en-US" altLang="zh-CN" sz="4000" kern="1200" cap="none" spc="0" normalizeH="0" baseline="0" noProof="0">
              <a:solidFill>
                <a:srgbClr val="4A452A"/>
              </a:solidFill>
              <a:latin typeface="+mn-lt"/>
              <a:ea typeface="+mn-ea"/>
              <a:cs typeface="+mn-ea"/>
              <a:sym typeface="+mn-lt"/>
            </a:endParaRPr>
          </a:p>
          <a:p>
            <a:pPr marR="0" defTabSz="2422525" eaLnBrk="1" hangingPunct="1">
              <a:lnSpc>
                <a:spcPct val="150000"/>
              </a:lnSpc>
              <a:spcBef>
                <a:spcPts val="2500"/>
              </a:spcBef>
              <a:spcAft>
                <a:spcPts val="1200"/>
              </a:spcAft>
              <a:buClrTx/>
              <a:buSzTx/>
              <a:buFontTx/>
              <a:buNone/>
              <a:defRPr/>
            </a:pPr>
            <a:r>
              <a:rPr kumimoji="0" lang="zh-CN" altLang="en-US" sz="4000" b="1" kern="1200" cap="none" spc="0" normalizeH="0" baseline="0" noProof="0">
                <a:solidFill>
                  <a:srgbClr val="4A452A"/>
                </a:solidFill>
                <a:latin typeface="+mn-lt"/>
                <a:ea typeface="+mn-ea"/>
                <a:cs typeface="+mn-ea"/>
                <a:sym typeface="+mn-lt"/>
              </a:rPr>
              <a:t>   （</a:t>
            </a:r>
            <a:r>
              <a:rPr kumimoji="0" lang="en-US" altLang="zh-CN" sz="4000" b="1" kern="1200" cap="none" spc="0" normalizeH="0" baseline="0" noProof="0">
                <a:solidFill>
                  <a:srgbClr val="4A452A"/>
                </a:solidFill>
                <a:latin typeface="+mn-lt"/>
                <a:ea typeface="+mn-ea"/>
                <a:cs typeface="+mn-ea"/>
                <a:sym typeface="+mn-lt"/>
              </a:rPr>
              <a:t>2</a:t>
            </a:r>
            <a:r>
              <a:rPr kumimoji="0" lang="zh-CN" altLang="en-US" sz="4000" b="1" kern="1200" cap="none" spc="0" normalizeH="0" baseline="0" noProof="0">
                <a:solidFill>
                  <a:srgbClr val="4A452A"/>
                </a:solidFill>
                <a:latin typeface="+mn-lt"/>
                <a:ea typeface="+mn-ea"/>
                <a:cs typeface="+mn-ea"/>
                <a:sym typeface="+mn-lt"/>
              </a:rPr>
              <a:t>）研究假说二：</a:t>
            </a:r>
            <a:r>
              <a:rPr kumimoji="0" lang="zh-CN" altLang="en-US" sz="4000" kern="1200" cap="none" spc="0" normalizeH="0" baseline="0" noProof="0">
                <a:latin typeface="+mn-lt"/>
                <a:ea typeface="+mn-ea"/>
                <a:cs typeface="+mn-ea"/>
                <a:sym typeface="+mn-lt"/>
              </a:rPr>
              <a:t>吸烟和工业污染是公认的肺癌病因，中国西部农业小镇宣威的肺癌发病率在全世界位居第一，但已有研究表明这两种因素对宣威地区肺癌发生影响不大。宣威地区烟煤量丰富，当地农村居民长年习惯在室内烧烟煤取暖做饭，但烧煤的火塘没有进风口和烟囱，从而造成室内严重空气污染，由此提出烧烟煤引起的室内空气严重污染是肺癌病因之一的假说。</a:t>
            </a:r>
            <a:endParaRPr kumimoji="0" lang="en-US" altLang="zh-CN" sz="4000" kern="1200" cap="none" spc="0" normalizeH="0" baseline="0" noProof="0">
              <a:solidFill>
                <a:srgbClr val="4A452A"/>
              </a:solidFill>
              <a:latin typeface="+mn-lt"/>
              <a:ea typeface="+mn-ea"/>
              <a:cs typeface="+mn-ea"/>
              <a:sym typeface="+mn-lt"/>
            </a:endParaRPr>
          </a:p>
        </p:txBody>
      </p:sp>
      <p:sp>
        <p:nvSpPr>
          <p:cNvPr id="35842"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（一）研究目的</a:t>
            </a:r>
            <a:endParaRPr kumimoji="0" lang="zh-CN" altLang="en-US" b="1" kern="1200" cap="none" spc="0" normalizeH="0" baseline="0" noProof="0">
              <a:latin typeface="+mn-lt"/>
              <a:ea typeface="+mn-ea"/>
              <a:cs typeface="+mn-ea"/>
              <a:sym typeface="+mn-lt"/>
            </a:endParaRPr>
          </a:p>
        </p:txBody>
      </p:sp>
      <p:sp>
        <p:nvSpPr>
          <p:cNvPr id="35845" name="标题 8"/>
          <p:cNvSpPr>
            <a:spLocks noGrp="1"/>
          </p:cNvSpPr>
          <p:nvPr>
            <p:ph type="title"/>
          </p:nvPr>
        </p:nvSpPr>
        <p:spPr bwMode="auto">
          <a:xfrm>
            <a:off x="3509963" y="80963"/>
            <a:ext cx="19296062" cy="1089025"/>
          </a:xfrm>
          <a:ln>
            <a:noFill/>
            <a:miter lim="800000"/>
          </a:ln>
        </p:spPr>
        <p:txBody>
          <a:bodyPr vert="horz" wrap="square" lIns="91440" tIns="45720" rIns="91440" bIns="45720" numCol="1" anchor="ctr" anchorCtr="0" compatLnSpc="1">
            <a:normAutofit/>
          </a:bodyPr>
          <a:lstStyle/>
          <a:p>
            <a:pPr marL="0" marR="0" lvl="0" indent="0" algn="l" defTabSz="2422525" rtl="0" eaLnBrk="1" fontAlgn="base" latinLnBrk="0" hangingPunct="1">
              <a:lnSpc>
                <a:spcPct val="100000"/>
              </a:lnSpc>
              <a:spcBef>
                <a:spcPct val="0"/>
              </a:spcBef>
              <a:spcAft>
                <a:spcPct val="0"/>
              </a:spcAft>
              <a:buClrTx/>
              <a:buSzTx/>
              <a:buFontTx/>
              <a:buNone/>
              <a:defRPr/>
            </a:pPr>
            <a:r>
              <a:rPr kumimoji="0" lang="zh-CN" altLang="en-US" sz="5400" b="1" i="0" u="none" strike="noStrike" kern="1200" cap="none" spc="0" normalizeH="0" baseline="0" noProof="0">
                <a:ln>
                  <a:noFill/>
                </a:ln>
                <a:solidFill>
                  <a:schemeClr val="tx1"/>
                </a:solidFill>
                <a:effectLst/>
                <a:uLnTx/>
                <a:uFillTx/>
                <a:latin typeface="+mn-lt"/>
                <a:ea typeface="+mn-ea"/>
                <a:cs typeface="+mn-ea"/>
                <a:sym typeface="+mn-lt"/>
              </a:rPr>
              <a:t>第一节  实验设计的基本内容与原则</a:t>
            </a:r>
            <a:endParaRPr kumimoji="0" lang="zh-CN" altLang="en-US" sz="5400" b="1" i="0" u="none" strike="noStrike" kern="1200" cap="none" spc="0" normalizeH="0" baseline="0" noProof="0">
              <a:ln>
                <a:noFill/>
              </a:ln>
              <a:solidFill>
                <a:schemeClr val="tx1"/>
              </a:solidFill>
              <a:effectLst/>
              <a:uLnTx/>
              <a:uFillTx/>
              <a:latin typeface="+mn-lt"/>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36866" name="TextBox 3"/>
          <p:cNvSpPr txBox="1">
            <a:spLocks noChangeArrowheads="1"/>
          </p:cNvSpPr>
          <p:nvPr/>
        </p:nvSpPr>
        <p:spPr bwMode="auto">
          <a:xfrm>
            <a:off x="3870325" y="4049713"/>
            <a:ext cx="17857788" cy="717232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2. </a:t>
            </a:r>
            <a:r>
              <a:rPr kumimoji="0" lang="zh-CN" altLang="en-US" sz="4000" b="1" kern="1200" cap="none" spc="0" normalizeH="0" baseline="0" noProof="0">
                <a:latin typeface="+mn-lt"/>
                <a:ea typeface="+mn-ea"/>
                <a:cs typeface="+mn-ea"/>
                <a:sym typeface="+mn-lt"/>
              </a:rPr>
              <a:t>确定研究目的</a:t>
            </a:r>
            <a:endParaRPr kumimoji="0" lang="en-US" altLang="zh-CN" sz="4000" b="1" kern="1200" cap="none" spc="0" normalizeH="0" baseline="0" noProof="0">
              <a:latin typeface="+mn-lt"/>
              <a:ea typeface="+mn-ea"/>
              <a:cs typeface="+mn-ea"/>
              <a:sym typeface="+mn-lt"/>
            </a:endParaRPr>
          </a:p>
          <a:p>
            <a:pPr marL="571500" marR="0" indent="-571500" defTabSz="2422525" eaLnBrk="1" hangingPunct="1">
              <a:lnSpc>
                <a:spcPct val="150000"/>
              </a:lnSpc>
              <a:spcAft>
                <a:spcPts val="1200"/>
              </a:spcAft>
              <a:buClrTx/>
              <a:buSzTx/>
              <a:buFont typeface="Wingdings" panose="05000000000000000000" pitchFamily="2" charset="2"/>
              <a:buChar char="l"/>
              <a:defRPr/>
            </a:pPr>
            <a:r>
              <a:rPr kumimoji="0" lang="zh-CN" altLang="en-US" sz="4000" kern="1200" cap="none" spc="0" normalizeH="0" baseline="0" noProof="0">
                <a:latin typeface="+mn-lt"/>
                <a:ea typeface="+mn-ea"/>
                <a:cs typeface="+mn-ea"/>
                <a:sym typeface="+mn-lt"/>
              </a:rPr>
              <a:t>科学研究就是提出假说和验证假说的过程，实验研究设计的实质是说明如何验证假说。将研究假说具体化即为研究目的。</a:t>
            </a:r>
            <a:endParaRPr kumimoji="0" lang="en-US" altLang="zh-CN" sz="4000" kern="1200" cap="none" spc="0" normalizeH="0" baseline="0" noProof="0">
              <a:latin typeface="+mn-lt"/>
              <a:ea typeface="+mn-ea"/>
              <a:cs typeface="+mn-ea"/>
              <a:sym typeface="+mn-lt"/>
            </a:endParaRPr>
          </a:p>
          <a:p>
            <a:pPr marL="571500" marR="0" indent="-571500" defTabSz="2422525" eaLnBrk="1" hangingPunct="1">
              <a:lnSpc>
                <a:spcPct val="150000"/>
              </a:lnSpc>
              <a:spcAft>
                <a:spcPts val="1200"/>
              </a:spcAft>
              <a:buClrTx/>
              <a:buSzTx/>
              <a:buFont typeface="Wingdings" panose="05000000000000000000" pitchFamily="2" charset="2"/>
              <a:buChar char="l"/>
              <a:defRPr/>
            </a:pPr>
            <a:r>
              <a:rPr kumimoji="0" lang="zh-CN" altLang="en-US" sz="4000" kern="1200" cap="none" spc="0" normalizeH="0" baseline="0" noProof="0">
                <a:latin typeface="+mn-lt"/>
                <a:ea typeface="+mn-ea"/>
                <a:cs typeface="+mn-ea"/>
                <a:sym typeface="+mn-lt"/>
              </a:rPr>
              <a:t>确定研究目的要明确研究主要目的和次要目的及其实际价值。</a:t>
            </a:r>
            <a:endParaRPr kumimoji="0" lang="en-US" altLang="zh-CN" sz="4000" kern="1200" cap="none" spc="0" normalizeH="0" baseline="0" noProof="0">
              <a:latin typeface="+mn-lt"/>
              <a:ea typeface="+mn-ea"/>
              <a:cs typeface="+mn-ea"/>
              <a:sym typeface="+mn-lt"/>
            </a:endParaRPr>
          </a:p>
          <a:p>
            <a:pPr marL="571500" marR="0" indent="-571500" defTabSz="2422525" eaLnBrk="1" hangingPunct="1">
              <a:lnSpc>
                <a:spcPct val="150000"/>
              </a:lnSpc>
              <a:spcAft>
                <a:spcPts val="1200"/>
              </a:spcAft>
              <a:buClrTx/>
              <a:buSzTx/>
              <a:buFont typeface="Wingdings" panose="05000000000000000000" pitchFamily="2" charset="2"/>
              <a:buChar char="l"/>
              <a:defRPr/>
            </a:pPr>
            <a:r>
              <a:rPr kumimoji="0" lang="zh-CN" altLang="en-US" sz="4000" kern="1200" cap="none" spc="0" normalizeH="0" baseline="0" noProof="0">
                <a:latin typeface="+mn-lt"/>
                <a:ea typeface="+mn-ea"/>
                <a:cs typeface="+mn-ea"/>
                <a:sym typeface="+mn-lt"/>
              </a:rPr>
              <a:t>主要目的就是研究的主要问题，次要目的是需要进一步补充和完善研究的结果。注意研究目的需具体明确。</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zh-CN" altLang="en-US" sz="4000" kern="1200" cap="none" spc="0" normalizeH="0" baseline="0" noProof="0">
                <a:latin typeface="+mn-lt"/>
                <a:ea typeface="+mn-ea"/>
                <a:cs typeface="+mn-ea"/>
                <a:sym typeface="+mn-lt"/>
              </a:rPr>
              <a:t> </a:t>
            </a:r>
            <a:endParaRPr kumimoji="0" lang="zh-CN" altLang="en-US" sz="4000" kern="1200" cap="none" spc="0" normalizeH="0" baseline="0" noProof="0">
              <a:latin typeface="+mn-lt"/>
              <a:ea typeface="+mn-ea"/>
              <a:cs typeface="+mn-ea"/>
              <a:sym typeface="+mn-lt"/>
            </a:endParaRPr>
          </a:p>
        </p:txBody>
      </p:sp>
      <p:sp>
        <p:nvSpPr>
          <p:cNvPr id="36867"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（一）研究目的</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36866" name="TextBox 3"/>
          <p:cNvSpPr txBox="1">
            <a:spLocks noChangeArrowheads="1"/>
          </p:cNvSpPr>
          <p:nvPr/>
        </p:nvSpPr>
        <p:spPr bwMode="auto">
          <a:xfrm>
            <a:off x="2430463" y="4194175"/>
            <a:ext cx="20077112" cy="778668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200000"/>
              </a:lnSpc>
              <a:buClrTx/>
              <a:buSzTx/>
              <a:buFontTx/>
              <a:buNone/>
              <a:defRPr/>
            </a:pPr>
            <a:r>
              <a:rPr kumimoji="0" lang="zh-CN" altLang="en-US" sz="4000" kern="1200" cap="none" spc="0" normalizeH="0" baseline="0" noProof="0">
                <a:latin typeface="+mn-lt"/>
                <a:ea typeface="+mn-ea"/>
                <a:cs typeface="+mn-ea"/>
                <a:sym typeface="+mn-lt"/>
              </a:rPr>
              <a:t>        例如大骨节病发病率的高低和病情的严重程度与粮食中脱氧雪腐镰刀菌烯醇</a:t>
            </a:r>
            <a:r>
              <a:rPr kumimoji="0" lang="en-US" altLang="zh-CN" sz="4000" kern="1200" cap="none" spc="0" normalizeH="0" baseline="0" noProof="0">
                <a:latin typeface="+mn-lt"/>
                <a:ea typeface="+mn-ea"/>
                <a:cs typeface="+mn-ea"/>
                <a:sym typeface="+mn-lt"/>
              </a:rPr>
              <a:t>(deoxynivalenol, DON)</a:t>
            </a:r>
            <a:r>
              <a:rPr kumimoji="0" lang="zh-CN" altLang="en-US" sz="4000" kern="1200" cap="none" spc="0" normalizeH="0" baseline="0" noProof="0">
                <a:latin typeface="+mn-lt"/>
                <a:ea typeface="+mn-ea"/>
                <a:cs typeface="+mn-ea"/>
                <a:sym typeface="+mn-lt"/>
              </a:rPr>
              <a:t>含量有一定的关联性，所食用粮食中</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含量高的老年人发病率高于</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含量低者，且病情较严重。其中，</a:t>
            </a:r>
            <a:endParaRPr kumimoji="0" lang="zh-CN" altLang="en-US" sz="4000" kern="1200" cap="none" spc="0" normalizeH="0" baseline="0" noProof="0">
              <a:latin typeface="+mn-lt"/>
              <a:ea typeface="+mn-ea"/>
              <a:cs typeface="+mn-ea"/>
              <a:sym typeface="+mn-lt"/>
            </a:endParaRPr>
          </a:p>
          <a:p>
            <a:pPr marR="0" defTabSz="2422525" eaLnBrk="1" hangingPunct="1">
              <a:buClrTx/>
              <a:buSzTx/>
              <a:buFontTx/>
              <a:buNone/>
              <a:defRPr/>
            </a:pPr>
            <a:r>
              <a:rPr kumimoji="0" lang="zh-CN" altLang="en-US" sz="4000" kern="1200" cap="none" spc="0" normalizeH="0" baseline="0" noProof="0">
                <a:latin typeface="+mn-lt"/>
                <a:ea typeface="+mn-ea"/>
                <a:cs typeface="+mn-ea"/>
                <a:sym typeface="+mn-lt"/>
              </a:rPr>
              <a:t>    </a:t>
            </a:r>
            <a:endParaRPr kumimoji="0" lang="en-US" altLang="zh-CN" sz="4000" kern="1200" cap="none" spc="0" normalizeH="0" baseline="0" noProof="0">
              <a:latin typeface="+mn-lt"/>
              <a:ea typeface="+mn-ea"/>
              <a:cs typeface="+mn-ea"/>
              <a:sym typeface="+mn-lt"/>
            </a:endParaRPr>
          </a:p>
          <a:p>
            <a:pPr marL="2422525" marR="0" lvl="2" indent="-1508125" algn="l" defTabSz="2422525" rtl="0" eaLnBrk="1" fontAlgn="base" latinLnBrk="0" hangingPunct="1">
              <a:lnSpc>
                <a:spcPct val="200000"/>
              </a:lnSpc>
              <a:spcBef>
                <a:spcPct val="0"/>
              </a:spcBef>
              <a:spcAft>
                <a:spcPct val="0"/>
              </a:spcAft>
              <a:buClrTx/>
              <a:buSzTx/>
              <a:buFontTx/>
              <a:buNone/>
              <a:defRPr/>
            </a:pPr>
            <a:r>
              <a:rPr kumimoji="0" lang="zh-CN" altLang="en-US" sz="4000" b="1" i="0" u="none" strike="noStrike" kern="1200" cap="none" spc="0" normalizeH="0" baseline="0" noProof="0">
                <a:ln>
                  <a:noFill/>
                </a:ln>
                <a:solidFill>
                  <a:schemeClr val="tx1"/>
                </a:solidFill>
                <a:effectLst/>
                <a:uLnTx/>
                <a:uFillTx/>
                <a:latin typeface="+mn-lt"/>
                <a:ea typeface="+mn-ea"/>
                <a:cs typeface="+mn-ea"/>
                <a:sym typeface="+mn-lt"/>
              </a:rPr>
              <a:t>主要目的：</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注射不同剂量</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DON</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后新西兰家兔膝关节软骨和滑膜改变。</a:t>
            </a:r>
            <a:endParaRPr kumimoji="0" lang="zh-CN" altLang="en-US" sz="4000" b="0" i="0" u="none" strike="noStrike" kern="1200" cap="none" spc="0" normalizeH="0" baseline="0" noProof="0">
              <a:ln>
                <a:noFill/>
              </a:ln>
              <a:solidFill>
                <a:schemeClr val="tx1"/>
              </a:solidFill>
              <a:effectLst/>
              <a:uLnTx/>
              <a:uFillTx/>
              <a:latin typeface="+mn-lt"/>
              <a:ea typeface="+mn-ea"/>
              <a:cs typeface="+mn-ea"/>
              <a:sym typeface="+mn-lt"/>
            </a:endParaRPr>
          </a:p>
          <a:p>
            <a:pPr marL="2422525" marR="0" lvl="2" indent="-1508125" algn="l" defTabSz="2422525" rtl="0" eaLnBrk="1" fontAlgn="base" latinLnBrk="0" hangingPunct="1">
              <a:lnSpc>
                <a:spcPct val="200000"/>
              </a:lnSpc>
              <a:spcBef>
                <a:spcPct val="0"/>
              </a:spcBef>
              <a:spcAft>
                <a:spcPct val="0"/>
              </a:spcAft>
              <a:buClrTx/>
              <a:buSzTx/>
              <a:buFontTx/>
              <a:buNone/>
              <a:defRPr/>
            </a:pPr>
            <a:r>
              <a:rPr kumimoji="0" lang="zh-CN" altLang="en-US" sz="4000" b="1" i="0" u="none" strike="noStrike" kern="1200" cap="none" spc="0" normalizeH="0" baseline="0" noProof="0">
                <a:ln>
                  <a:noFill/>
                </a:ln>
                <a:solidFill>
                  <a:schemeClr val="tx1"/>
                </a:solidFill>
                <a:effectLst/>
                <a:uLnTx/>
                <a:uFillTx/>
                <a:latin typeface="+mn-lt"/>
                <a:ea typeface="+mn-ea"/>
                <a:cs typeface="+mn-ea"/>
                <a:sym typeface="+mn-lt"/>
              </a:rPr>
              <a:t>次要目的：</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新西兰家兔注射不同剂量</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DON</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后膝关节冲洗液中</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IL-1β</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TNF-α</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NO</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水平。</a:t>
            </a:r>
            <a:endParaRPr kumimoji="0" lang="zh-CN" altLang="en-US" sz="4000" b="0" i="0" u="none" strike="noStrike" kern="1200" cap="none" spc="0" normalizeH="0" baseline="0" noProof="0">
              <a:ln>
                <a:noFill/>
              </a:ln>
              <a:solidFill>
                <a:schemeClr val="tx1"/>
              </a:solidFill>
              <a:effectLst/>
              <a:uLnTx/>
              <a:uFillTx/>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a:t>
            </a:r>
            <a:endParaRPr kumimoji="0" lang="zh-CN" altLang="en-US" sz="4000" kern="1200" cap="none" spc="0" normalizeH="0" baseline="0" noProof="0">
              <a:latin typeface="+mn-lt"/>
              <a:ea typeface="+mn-ea"/>
              <a:cs typeface="+mn-ea"/>
              <a:sym typeface="+mn-lt"/>
            </a:endParaRPr>
          </a:p>
        </p:txBody>
      </p:sp>
      <p:sp>
        <p:nvSpPr>
          <p:cNvPr id="36867"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（一）研究目的</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 name="TextBox 4"/>
          <p:cNvSpPr txBox="1"/>
          <p:nvPr/>
        </p:nvSpPr>
        <p:spPr>
          <a:xfrm>
            <a:off x="2933700" y="3762375"/>
            <a:ext cx="19442112" cy="8032750"/>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1. </a:t>
            </a:r>
            <a:r>
              <a:rPr kumimoji="0" lang="zh-CN" altLang="en-US" sz="4400" b="1" kern="1200" cap="none" spc="0" normalizeH="0" baseline="0" noProof="0">
                <a:solidFill>
                  <a:srgbClr val="4A452A"/>
                </a:solidFill>
                <a:latin typeface="+mn-lt"/>
                <a:ea typeface="+mn-ea"/>
                <a:cs typeface="+mn-ea"/>
                <a:sym typeface="+mn-lt"/>
              </a:rPr>
              <a:t>基本概念</a:t>
            </a:r>
            <a:endParaRPr kumimoji="0" lang="zh-CN" altLang="en-US" sz="4000" b="1" kern="1200" cap="none" spc="0" normalizeH="0" baseline="0" noProof="0">
              <a:latin typeface="+mn-lt"/>
              <a:ea typeface="+mn-ea"/>
              <a:cs typeface="+mn-ea"/>
              <a:sym typeface="+mn-lt"/>
            </a:endParaRPr>
          </a:p>
          <a:p>
            <a:pPr marL="2422525" marR="0" lvl="2" indent="-1508125" algn="just" defTabSz="2422525" rtl="0" eaLnBrk="1" fontAlgn="base" latinLnBrk="0" hangingPunct="1">
              <a:lnSpc>
                <a:spcPct val="150000"/>
              </a:lnSpc>
              <a:spcBef>
                <a:spcPct val="0"/>
              </a:spcBef>
              <a:spcAft>
                <a:spcPct val="0"/>
              </a:spcAft>
              <a:buClrTx/>
              <a:buSzTx/>
              <a:buFontTx/>
              <a:buNone/>
              <a:defRPr/>
            </a:pP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实验对象</a:t>
            </a:r>
            <a:r>
              <a:rPr kumimoji="0" lang="en-US" altLang="zh-CN" sz="4000" b="0" i="0" u="none" strike="noStrike" kern="1200" cap="none" spc="0" normalizeH="0" baseline="0" noProof="0">
                <a:ln>
                  <a:noFill/>
                </a:ln>
                <a:solidFill>
                  <a:schemeClr val="tx1"/>
                </a:solidFill>
                <a:effectLst/>
                <a:uLnTx/>
                <a:uFillTx/>
                <a:latin typeface="+mn-lt"/>
                <a:ea typeface="+mn-ea"/>
                <a:cs typeface="+mn-ea"/>
                <a:sym typeface="+mn-lt"/>
              </a:rPr>
              <a:t>(experiment subject)</a:t>
            </a: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是接受处理因素作用的基本单位，亦称研究对象。</a:t>
            </a:r>
            <a:endParaRPr kumimoji="0" lang="en-US" altLang="zh-CN" sz="4000" b="0" i="0" u="none" strike="noStrike" kern="1200" cap="none" spc="0" normalizeH="0" baseline="0" noProof="0">
              <a:ln>
                <a:noFill/>
              </a:ln>
              <a:solidFill>
                <a:schemeClr val="tx1"/>
              </a:solidFill>
              <a:effectLst/>
              <a:uLnTx/>
              <a:uFillTx/>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L="2422525" marR="0" lvl="2" indent="-1508125" algn="just" defTabSz="2422525" rtl="0" eaLnBrk="1" fontAlgn="base" latinLnBrk="0" hangingPunct="1">
              <a:lnSpc>
                <a:spcPct val="150000"/>
              </a:lnSpc>
              <a:spcBef>
                <a:spcPct val="0"/>
              </a:spcBef>
              <a:spcAft>
                <a:spcPct val="0"/>
              </a:spcAft>
              <a:buClrTx/>
              <a:buSzTx/>
              <a:buFontTx/>
              <a:buNone/>
              <a:defRPr/>
            </a:pP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实验对象可分为生物体和非生物体。</a:t>
            </a:r>
            <a:endParaRPr kumimoji="0" lang="en-US" altLang="zh-CN" sz="4000" b="0" i="0" u="none" strike="noStrike" kern="1200" cap="none" spc="0" normalizeH="0" baseline="0" noProof="0">
              <a:ln>
                <a:noFill/>
              </a:ln>
              <a:solidFill>
                <a:schemeClr val="tx1"/>
              </a:solidFill>
              <a:effectLst/>
              <a:uLnTx/>
              <a:uFillTx/>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L="2422525" marR="0" lvl="2" indent="-1508125" algn="just" defTabSz="2422525" rtl="0" eaLnBrk="1" fontAlgn="base" latinLnBrk="0" hangingPunct="1">
              <a:lnSpc>
                <a:spcPct val="150000"/>
              </a:lnSpc>
              <a:spcBef>
                <a:spcPct val="0"/>
              </a:spcBef>
              <a:spcAft>
                <a:spcPct val="0"/>
              </a:spcAft>
              <a:buClrTx/>
              <a:buSzTx/>
              <a:buFontTx/>
              <a:buNone/>
              <a:defRPr/>
            </a:pPr>
            <a:r>
              <a:rPr kumimoji="0" lang="zh-CN" altLang="en-US" sz="4000" b="0" i="0" u="none" strike="noStrike" kern="1200" cap="none" spc="0" normalizeH="0" baseline="0" noProof="0">
                <a:ln>
                  <a:noFill/>
                </a:ln>
                <a:solidFill>
                  <a:schemeClr val="tx1"/>
                </a:solidFill>
                <a:effectLst/>
                <a:uLnTx/>
                <a:uFillTx/>
                <a:latin typeface="+mn-lt"/>
                <a:ea typeface="+mn-ea"/>
                <a:cs typeface="+mn-ea"/>
                <a:sym typeface="+mn-lt"/>
              </a:rPr>
              <a:t>非生物体主要是化学的、物理的实验材料；生物体又可分为人体和非人体。</a:t>
            </a:r>
            <a:endParaRPr kumimoji="0" lang="en-US" altLang="zh-CN" sz="4000" b="0" i="0" u="none" strike="noStrike" kern="1200" cap="none" spc="0" normalizeH="0" baseline="0" noProof="0">
              <a:ln>
                <a:noFill/>
              </a:ln>
              <a:solidFill>
                <a:schemeClr val="tx1"/>
              </a:solidFill>
              <a:effectLst/>
              <a:uLnTx/>
              <a:uFillTx/>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非人体有动物、植物、也可以是某个器官、血清、组织、细胞等；人体可以是某病的患者，也可以是正常人。</a:t>
            </a:r>
            <a:endParaRPr kumimoji="0" lang="zh-CN" altLang="en-US" sz="4000" kern="1200" cap="none" spc="0" normalizeH="0" baseline="0" noProof="0">
              <a:latin typeface="+mn-lt"/>
              <a:ea typeface="+mn-ea"/>
              <a:cs typeface="+mn-ea"/>
              <a:sym typeface="+mn-lt"/>
            </a:endParaRPr>
          </a:p>
        </p:txBody>
      </p:sp>
      <p:sp>
        <p:nvSpPr>
          <p:cNvPr id="38915"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（二）实验对象</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39938" name="TextBox 3"/>
          <p:cNvSpPr txBox="1">
            <a:spLocks noChangeArrowheads="1"/>
          </p:cNvSpPr>
          <p:nvPr/>
        </p:nvSpPr>
        <p:spPr bwMode="auto">
          <a:xfrm>
            <a:off x="4392613" y="3978275"/>
            <a:ext cx="16202025" cy="6196013"/>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20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2.</a:t>
            </a:r>
            <a:r>
              <a:rPr kumimoji="0" lang="zh-CN" altLang="en-US" sz="4000" b="1" kern="1200" cap="none" spc="0" normalizeH="0" baseline="0" noProof="0">
                <a:solidFill>
                  <a:srgbClr val="4A452A"/>
                </a:solidFill>
                <a:latin typeface="+mn-lt"/>
                <a:ea typeface="+mn-ea"/>
                <a:cs typeface="+mn-ea"/>
                <a:sym typeface="+mn-lt"/>
              </a:rPr>
              <a:t> 注意事项</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）实验对象是实验设计的基本要素之一，不同性质的实验研究需要选取不同种类的实验对象。</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）若实验对象为动物，应明确种属、品系、年龄、性别、体重、窝别和营养状况等。</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）实验对象的计数单位要根据具体情况决定。</a:t>
            </a:r>
            <a:endParaRPr kumimoji="0" lang="zh-CN" altLang="en-US" sz="4000" kern="1200" cap="none" spc="0" normalizeH="0" baseline="0" noProof="0">
              <a:latin typeface="+mn-lt"/>
              <a:ea typeface="+mn-ea"/>
              <a:cs typeface="+mn-ea"/>
              <a:sym typeface="+mn-lt"/>
            </a:endParaRPr>
          </a:p>
        </p:txBody>
      </p:sp>
      <p:sp>
        <p:nvSpPr>
          <p:cNvPr id="39939"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（二）实验对象</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3010" name="TextBox 3"/>
          <p:cNvSpPr txBox="1">
            <a:spLocks noChangeArrowheads="1"/>
          </p:cNvSpPr>
          <p:nvPr/>
        </p:nvSpPr>
        <p:spPr bwMode="auto">
          <a:xfrm>
            <a:off x="3006725" y="3906838"/>
            <a:ext cx="19658012" cy="757078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1.</a:t>
            </a:r>
            <a:r>
              <a:rPr kumimoji="0" lang="zh-CN" altLang="en-US" sz="4400" b="1" kern="1200" cap="none" spc="0" normalizeH="0" baseline="0" noProof="0">
                <a:solidFill>
                  <a:srgbClr val="4A452A"/>
                </a:solidFill>
                <a:latin typeface="+mn-lt"/>
                <a:ea typeface="+mn-ea"/>
                <a:cs typeface="+mn-ea"/>
                <a:sym typeface="+mn-lt"/>
              </a:rPr>
              <a:t> 处理因素和处理水平</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3000"/>
              </a:spcAft>
              <a:buClrTx/>
              <a:buSzTx/>
              <a:buFontTx/>
              <a:buNone/>
              <a:defRPr/>
            </a:pPr>
            <a:r>
              <a:rPr kumimoji="0" lang="zh-CN" altLang="en-US" sz="4000" kern="1200" cap="none" spc="0" normalizeH="0" baseline="0" noProof="0">
                <a:latin typeface="+mn-lt"/>
                <a:ea typeface="+mn-ea"/>
                <a:cs typeface="+mn-ea"/>
                <a:sym typeface="+mn-lt"/>
              </a:rPr>
              <a:t>     （</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）基本概念：处理因素</a:t>
            </a:r>
            <a:r>
              <a:rPr kumimoji="0" lang="en-US" altLang="zh-CN" sz="4000" kern="1200" cap="none" spc="0" normalizeH="0" baseline="0" noProof="0">
                <a:latin typeface="+mn-lt"/>
                <a:ea typeface="+mn-ea"/>
                <a:cs typeface="+mn-ea"/>
                <a:sym typeface="+mn-lt"/>
              </a:rPr>
              <a:t>(treatment)</a:t>
            </a:r>
            <a:r>
              <a:rPr kumimoji="0" lang="zh-CN" altLang="en-US" sz="4000" kern="1200" cap="none" spc="0" normalizeH="0" baseline="0" noProof="0">
                <a:latin typeface="+mn-lt"/>
                <a:ea typeface="+mn-ea"/>
                <a:cs typeface="+mn-ea"/>
                <a:sym typeface="+mn-lt"/>
              </a:rPr>
              <a:t>是根据研究目的施加于研究对象的干预因素，可以是物理因素、化学因素或生物因素。</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ts val="3000"/>
              </a:spcAft>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处理因素可分为不同的水平。所谓水平，即处理因素在剂量或强度上的不同。</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ts val="3000"/>
              </a:spcAft>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如在比较不同</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注射剂量组新西兰家兔膝关节软骨和滑膜的形态学改变的研究中，</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个</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剂量组和</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个生理盐水对照组，</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注射剂量分为</a:t>
            </a:r>
            <a:r>
              <a:rPr kumimoji="0" lang="en-US" altLang="zh-CN" sz="4000" kern="1200" cap="none" spc="0" normalizeH="0" baseline="0" noProof="0">
                <a:latin typeface="+mn-lt"/>
                <a:ea typeface="+mn-ea"/>
                <a:cs typeface="+mn-ea"/>
                <a:sym typeface="+mn-lt"/>
              </a:rPr>
              <a:t>0.05μg/g</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0.10μg/g</a:t>
            </a:r>
            <a:r>
              <a:rPr kumimoji="0" lang="zh-CN" altLang="en-US" sz="4000" kern="1200" cap="none" spc="0" normalizeH="0" baseline="0" noProof="0">
                <a:latin typeface="+mn-lt"/>
                <a:ea typeface="+mn-ea"/>
                <a:cs typeface="+mn-ea"/>
                <a:sym typeface="+mn-lt"/>
              </a:rPr>
              <a:t>，此时处理因素有</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个水平。</a:t>
            </a:r>
            <a:endParaRPr kumimoji="0" lang="zh-CN" altLang="en-US" sz="4000" kern="1200" cap="none" spc="0" normalizeH="0" baseline="0" noProof="0">
              <a:latin typeface="+mn-lt"/>
              <a:ea typeface="+mn-ea"/>
              <a:cs typeface="+mn-ea"/>
              <a:sym typeface="+mn-lt"/>
            </a:endParaRPr>
          </a:p>
        </p:txBody>
      </p:sp>
      <p:sp>
        <p:nvSpPr>
          <p:cNvPr id="43011"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（三）处理因素</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 name="TextBox 3"/>
          <p:cNvSpPr txBox="1"/>
          <p:nvPr/>
        </p:nvSpPr>
        <p:spPr>
          <a:xfrm>
            <a:off x="2574925" y="3508375"/>
            <a:ext cx="19726275" cy="8710613"/>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kern="1200" cap="none" spc="0" normalizeH="0" baseline="0" noProof="0">
                <a:latin typeface="+mn-lt"/>
                <a:ea typeface="+mn-ea"/>
                <a:cs typeface="+mn-ea"/>
                <a:sym typeface="+mn-lt"/>
              </a:rPr>
              <a:t>根据处理因素与水平的不同，可将实验研究分为两类：</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①</a:t>
            </a:r>
            <a:r>
              <a:rPr kumimoji="0" lang="zh-CN" altLang="en-US" sz="4000" b="1" kern="1200" cap="none" spc="0" normalizeH="0" baseline="0" noProof="0">
                <a:latin typeface="+mn-lt"/>
                <a:ea typeface="+mn-ea"/>
                <a:cs typeface="+mn-ea"/>
                <a:sym typeface="+mn-lt"/>
              </a:rPr>
              <a:t>单因素多水平</a:t>
            </a:r>
            <a:r>
              <a:rPr kumimoji="0" lang="zh-CN" altLang="en-US" sz="4000" kern="1200" cap="none" spc="0" normalizeH="0" baseline="0" noProof="0">
                <a:latin typeface="+mn-lt"/>
                <a:ea typeface="+mn-ea"/>
                <a:cs typeface="+mn-ea"/>
                <a:sym typeface="+mn-lt"/>
              </a:rPr>
              <a:t>：实验只有</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个处理因素，处理因素的水平数大于</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。如比较不同</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注射剂量组新西兰家兔膝关节软骨和滑膜的形态学改变的研究中，设</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剂量组和</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个生理盐水对照组，这属于单因素两水平。如设</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个</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剂量组和</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个生理盐水对照组，则属于单因素三水平。</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②</a:t>
            </a:r>
            <a:r>
              <a:rPr kumimoji="0" lang="zh-CN" altLang="en-US" sz="4000" b="1" kern="1200" cap="none" spc="0" normalizeH="0" baseline="0" noProof="0">
                <a:latin typeface="+mn-lt"/>
                <a:ea typeface="+mn-ea"/>
                <a:cs typeface="+mn-ea"/>
                <a:sym typeface="+mn-lt"/>
              </a:rPr>
              <a:t>多因素多水平</a:t>
            </a:r>
            <a:r>
              <a:rPr kumimoji="0" lang="zh-CN" altLang="en-US" sz="4000" kern="1200" cap="none" spc="0" normalizeH="0" baseline="0" noProof="0">
                <a:latin typeface="+mn-lt"/>
                <a:ea typeface="+mn-ea"/>
                <a:cs typeface="+mn-ea"/>
                <a:sym typeface="+mn-lt"/>
              </a:rPr>
              <a:t>：实验同时有多个处理因素，每个处理因素均有多于</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个水平。如在比较不同</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剂量组新西兰家兔膝关节软骨和滑膜的形态学改变的研究中，有</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个处理因素即</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注射和染毒方式，</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剂量为</a:t>
            </a:r>
            <a:r>
              <a:rPr kumimoji="0" lang="en-US" altLang="zh-CN" sz="4000" kern="1200" cap="none" spc="0" normalizeH="0" baseline="0" noProof="0">
                <a:latin typeface="+mn-lt"/>
                <a:ea typeface="+mn-ea"/>
                <a:cs typeface="+mn-ea"/>
                <a:sym typeface="+mn-lt"/>
              </a:rPr>
              <a:t>0.05μg/g</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0.10μg/g 2</a:t>
            </a:r>
            <a:r>
              <a:rPr kumimoji="0" lang="zh-CN" altLang="en-US" sz="4000" kern="1200" cap="none" spc="0" normalizeH="0" baseline="0" noProof="0">
                <a:latin typeface="+mn-lt"/>
                <a:ea typeface="+mn-ea"/>
                <a:cs typeface="+mn-ea"/>
                <a:sym typeface="+mn-lt"/>
              </a:rPr>
              <a:t>个水平，染毒方式有注射和灌胃</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个水平。</a:t>
            </a:r>
            <a:endParaRPr kumimoji="0" lang="zh-CN" altLang="en-US" sz="4000" kern="1200" cap="none" spc="0" normalizeH="0" baseline="0" noProof="0">
              <a:latin typeface="+mn-lt"/>
              <a:ea typeface="+mn-ea"/>
              <a:cs typeface="+mn-ea"/>
              <a:sym typeface="+mn-lt"/>
            </a:endParaRPr>
          </a:p>
        </p:txBody>
      </p:sp>
      <p:sp>
        <p:nvSpPr>
          <p:cNvPr id="44035"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（三）处理因素</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 name="TextBox 3"/>
          <p:cNvSpPr txBox="1"/>
          <p:nvPr/>
        </p:nvSpPr>
        <p:spPr>
          <a:xfrm>
            <a:off x="2933700" y="4122738"/>
            <a:ext cx="18880138" cy="6800850"/>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a:t>
            </a:r>
            <a:r>
              <a:rPr kumimoji="0" lang="zh-CN" altLang="en-US" sz="4400" b="1" kern="1200" cap="none" spc="0" normalizeH="0" baseline="0" noProof="0">
                <a:solidFill>
                  <a:srgbClr val="4A452A"/>
                </a:solidFill>
                <a:latin typeface="+mn-lt"/>
                <a:ea typeface="+mn-ea"/>
                <a:cs typeface="+mn-ea"/>
                <a:sym typeface="+mn-lt"/>
              </a:rPr>
              <a:t> 处理因素标准化</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在实验过程中，同一组内各个体接受的处理因素应保持不变，包括处理因素的施加方式、力度、频次和持续时间等。如比较不同</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注射剂量组新西兰家兔膝关节软骨和滑膜的形态学改变的研究中，共有</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个组：对照组、低剂量组和高剂量组，每组均有</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只新西兰家兔。对照组的</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只家兔每日均采用耳缘静脉注射</a:t>
            </a:r>
            <a:r>
              <a:rPr kumimoji="0" lang="en-US" altLang="zh-CN" sz="4000" kern="1200" cap="none" spc="0" normalizeH="0" baseline="0" noProof="0">
                <a:latin typeface="+mn-lt"/>
                <a:ea typeface="+mn-ea"/>
                <a:cs typeface="+mn-ea"/>
                <a:sym typeface="+mn-lt"/>
              </a:rPr>
              <a:t>5ml/kg</a:t>
            </a:r>
            <a:r>
              <a:rPr kumimoji="0" lang="zh-CN" altLang="en-US" sz="4000" kern="1200" cap="none" spc="0" normalizeH="0" baseline="0" noProof="0">
                <a:latin typeface="+mn-lt"/>
                <a:ea typeface="+mn-ea"/>
                <a:cs typeface="+mn-ea"/>
                <a:sym typeface="+mn-lt"/>
              </a:rPr>
              <a:t>的生理盐水，低剂量组和高剂量组也应均采用耳缘静脉分别注射</a:t>
            </a:r>
            <a:r>
              <a:rPr kumimoji="0" lang="en-US" altLang="zh-CN" sz="4000" kern="1200" cap="none" spc="0" normalizeH="0" baseline="0" noProof="0">
                <a:latin typeface="+mn-lt"/>
                <a:ea typeface="+mn-ea"/>
                <a:cs typeface="+mn-ea"/>
                <a:sym typeface="+mn-lt"/>
              </a:rPr>
              <a:t>0.10μg/g</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0.05μg/g</a:t>
            </a:r>
            <a:r>
              <a:rPr kumimoji="0" lang="zh-CN" altLang="en-US" sz="4000" kern="1200" cap="none" spc="0" normalizeH="0" baseline="0" noProof="0">
                <a:latin typeface="+mn-lt"/>
                <a:ea typeface="+mn-ea"/>
                <a:cs typeface="+mn-ea"/>
                <a:sym typeface="+mn-lt"/>
              </a:rPr>
              <a:t>的</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组耳缘静脉注射期限均为</a:t>
            </a:r>
            <a:r>
              <a:rPr kumimoji="0" lang="en-US" altLang="zh-CN" sz="4000" kern="1200" cap="none" spc="0" normalizeH="0" baseline="0" noProof="0">
                <a:latin typeface="+mn-lt"/>
                <a:ea typeface="+mn-ea"/>
                <a:cs typeface="+mn-ea"/>
                <a:sym typeface="+mn-lt"/>
              </a:rPr>
              <a:t>20</a:t>
            </a:r>
            <a:r>
              <a:rPr kumimoji="0" lang="zh-CN" altLang="en-US" sz="4000" kern="1200" cap="none" spc="0" normalizeH="0" baseline="0" noProof="0">
                <a:latin typeface="+mn-lt"/>
                <a:ea typeface="+mn-ea"/>
                <a:cs typeface="+mn-ea"/>
                <a:sym typeface="+mn-lt"/>
              </a:rPr>
              <a:t>天。</a:t>
            </a:r>
            <a:endParaRPr kumimoji="0" lang="zh-CN" altLang="en-US" sz="4000" kern="1200" cap="none" spc="0" normalizeH="0" baseline="0" noProof="0">
              <a:latin typeface="+mn-lt"/>
              <a:ea typeface="+mn-ea"/>
              <a:cs typeface="+mn-ea"/>
              <a:sym typeface="+mn-lt"/>
            </a:endParaRPr>
          </a:p>
        </p:txBody>
      </p:sp>
      <p:sp>
        <p:nvSpPr>
          <p:cNvPr id="45059"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（三）处理因素</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6082" name="TextBox 3"/>
          <p:cNvSpPr txBox="1">
            <a:spLocks noChangeArrowheads="1"/>
          </p:cNvSpPr>
          <p:nvPr/>
        </p:nvSpPr>
        <p:spPr bwMode="auto">
          <a:xfrm>
            <a:off x="2357438" y="3617913"/>
            <a:ext cx="20234275" cy="855662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3.</a:t>
            </a:r>
            <a:r>
              <a:rPr kumimoji="0" lang="zh-CN" altLang="en-US" sz="4000" b="1" kern="1200" cap="none" spc="0" normalizeH="0" baseline="0" noProof="0">
                <a:solidFill>
                  <a:srgbClr val="4A452A"/>
                </a:solidFill>
                <a:latin typeface="+mn-lt"/>
                <a:ea typeface="+mn-ea"/>
                <a:cs typeface="+mn-ea"/>
                <a:sym typeface="+mn-lt"/>
              </a:rPr>
              <a:t> 处理因素与非处理因素</a:t>
            </a:r>
            <a:endParaRPr kumimoji="0" lang="zh-CN" altLang="en-US" sz="4000" b="1"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kern="1200" cap="none" spc="0" normalizeH="0" baseline="0" noProof="0">
                <a:latin typeface="+mn-lt"/>
                <a:ea typeface="+mn-ea"/>
                <a:cs typeface="+mn-ea"/>
                <a:sym typeface="+mn-lt"/>
              </a:rPr>
              <a:t>在研究过程中，除处理因素外，还有很多其他因素会对结果产生影响。需根据专业知识和实验条件明确可能对研究结果产生影响的非处理因素，即混杂因素或协变量，并应当加以控制。</a:t>
            </a:r>
            <a:endParaRPr kumimoji="0" lang="en-US" altLang="zh-CN"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kern="1200" cap="none" spc="0" normalizeH="0" baseline="0" noProof="0">
                <a:latin typeface="+mn-lt"/>
                <a:ea typeface="+mn-ea"/>
                <a:cs typeface="+mn-ea"/>
                <a:sym typeface="+mn-lt"/>
              </a:rPr>
              <a:t>在比较不同</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注射剂量组新西兰家兔膝关节软骨和滑膜的形态学改变的研究中，处理因素为</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注射，根据专业知识，除</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外，与膝关节软骨和滑膜形态学改变有关的因素还有遗传因素、性别、年龄、营养状况等。那么该研究的非处理因素即家兔的窝别、年龄、性别、营养状况等也可能影响家兔膝关节和滑膜的形态学改变，同时还应注意不同组的家兔放置的环境、温度、湿度、通风、可活动空间等均应相同。</a:t>
            </a:r>
            <a:endParaRPr kumimoji="0" lang="zh-CN" altLang="en-US" sz="4000" kern="1200" cap="none" spc="0" normalizeH="0" baseline="0" noProof="0">
              <a:latin typeface="+mn-lt"/>
              <a:ea typeface="+mn-ea"/>
              <a:cs typeface="+mn-ea"/>
              <a:sym typeface="+mn-lt"/>
            </a:endParaRPr>
          </a:p>
        </p:txBody>
      </p:sp>
      <p:sp>
        <p:nvSpPr>
          <p:cNvPr id="46083"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（三）处理因素</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8130" name="TextBox 3"/>
          <p:cNvSpPr txBox="1">
            <a:spLocks noChangeArrowheads="1"/>
          </p:cNvSpPr>
          <p:nvPr/>
        </p:nvSpPr>
        <p:spPr bwMode="auto">
          <a:xfrm>
            <a:off x="3629025" y="4049713"/>
            <a:ext cx="18314988" cy="746283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ct val="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1.</a:t>
            </a:r>
            <a:r>
              <a:rPr kumimoji="0" lang="zh-CN" altLang="en-US" sz="4400" b="1" kern="1200" cap="none" spc="0" normalizeH="0" baseline="0" noProof="0">
                <a:solidFill>
                  <a:srgbClr val="4A452A"/>
                </a:solidFill>
                <a:latin typeface="+mn-lt"/>
                <a:ea typeface="+mn-ea"/>
                <a:cs typeface="+mn-ea"/>
                <a:sym typeface="+mn-lt"/>
              </a:rPr>
              <a:t> 基本概念</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ct val="0"/>
              </a:spcAft>
              <a:buClrTx/>
              <a:buSzTx/>
              <a:buFontTx/>
              <a:buNone/>
              <a:defRPr/>
            </a:pPr>
            <a:r>
              <a:rPr kumimoji="0" lang="zh-CN" altLang="en-US" sz="4000" kern="1200" cap="none" spc="0" normalizeH="0" baseline="0" noProof="0">
                <a:latin typeface="+mn-lt"/>
                <a:ea typeface="+mn-ea"/>
                <a:cs typeface="+mn-ea"/>
                <a:sym typeface="+mn-lt"/>
              </a:rPr>
              <a:t>        处理因素施加给实验对象后产生的效应或反应称为实验效应，实验效应可用观察指标来度量。按性质分类，观察指标有主观指标和客观指标之分。</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ct val="0"/>
              </a:spcAft>
              <a:buClrTx/>
              <a:buSzTx/>
              <a:buFontTx/>
              <a:buNone/>
              <a:defRPr/>
            </a:pPr>
            <a:r>
              <a:rPr kumimoji="0" lang="zh-CN" altLang="en-US" sz="4000" kern="1200" cap="none" spc="0" normalizeH="0" baseline="0" noProof="0">
                <a:latin typeface="+mn-lt"/>
                <a:ea typeface="+mn-ea"/>
                <a:cs typeface="+mn-ea"/>
                <a:sym typeface="+mn-lt"/>
              </a:rPr>
              <a:t>        主观指标是实验对象的主观感觉、记忆、陈述或观察者的主观判断结果。</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ct val="0"/>
              </a:spcAft>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客观指标是借助仪器设备测量所得，相较于主观指标，客观指标具有较好的真实性和可靠性。</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spcAft>
                <a:spcPct val="0"/>
              </a:spcAft>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另外有些指标虽然是客观的，但判断上受到主观因素的影响，这样的指标可称为半客观指标。</a:t>
            </a:r>
            <a:endParaRPr kumimoji="0" lang="zh-CN" altLang="en-US" sz="4000" kern="1200" cap="none" spc="0" normalizeH="0" baseline="0" noProof="0">
              <a:latin typeface="+mn-lt"/>
              <a:ea typeface="+mn-ea"/>
              <a:cs typeface="+mn-ea"/>
              <a:sym typeface="+mn-lt"/>
            </a:endParaRPr>
          </a:p>
        </p:txBody>
      </p:sp>
      <p:sp>
        <p:nvSpPr>
          <p:cNvPr id="48131"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（四）试验效应</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49154" name="TextBox 3"/>
          <p:cNvSpPr txBox="1">
            <a:spLocks noChangeArrowheads="1"/>
          </p:cNvSpPr>
          <p:nvPr/>
        </p:nvSpPr>
        <p:spPr bwMode="auto">
          <a:xfrm>
            <a:off x="2717800" y="3225800"/>
            <a:ext cx="19442112" cy="9879013"/>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a:t>
            </a:r>
            <a:r>
              <a:rPr kumimoji="0" lang="zh-CN" altLang="en-US" sz="4400" b="1" kern="1200" cap="none" spc="0" normalizeH="0" baseline="0" noProof="0">
                <a:solidFill>
                  <a:srgbClr val="4A452A"/>
                </a:solidFill>
                <a:latin typeface="+mn-lt"/>
                <a:ea typeface="+mn-ea"/>
                <a:cs typeface="+mn-ea"/>
                <a:sym typeface="+mn-lt"/>
              </a:rPr>
              <a:t> 注意事项</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25000"/>
              </a:lnSpc>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）具有较高的准确度与精密度：</a:t>
            </a:r>
            <a:endParaRPr kumimoji="0" lang="zh-CN" altLang="en-US" sz="4000" kern="1200" cap="none" spc="0" normalizeH="0" baseline="0" noProof="0">
              <a:latin typeface="+mn-lt"/>
              <a:ea typeface="+mn-ea"/>
              <a:cs typeface="+mn-ea"/>
              <a:sym typeface="+mn-lt"/>
            </a:endParaRPr>
          </a:p>
          <a:p>
            <a:pPr marR="0" algn="just" defTabSz="2422525" eaLnBrk="1" hangingPunct="1">
              <a:lnSpc>
                <a:spcPct val="125000"/>
              </a:lnSpc>
              <a:spcBef>
                <a:spcPts val="1200"/>
              </a:spcBef>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①</a:t>
            </a:r>
            <a:r>
              <a:rPr kumimoji="0" lang="zh-CN" altLang="en-US" sz="4000" b="1" kern="1200" cap="none" spc="0" normalizeH="0" baseline="0" noProof="0">
                <a:latin typeface="+mn-lt"/>
                <a:ea typeface="+mn-ea"/>
                <a:cs typeface="+mn-ea"/>
                <a:sym typeface="+mn-lt"/>
              </a:rPr>
              <a:t>准确度</a:t>
            </a:r>
            <a:r>
              <a:rPr kumimoji="0" lang="en-US" altLang="zh-CN" sz="4000" kern="1200" cap="none" spc="0" normalizeH="0" baseline="0" noProof="0">
                <a:latin typeface="+mn-lt"/>
                <a:ea typeface="+mn-ea"/>
                <a:cs typeface="+mn-ea"/>
                <a:sym typeface="+mn-lt"/>
              </a:rPr>
              <a:t>(accuracy)</a:t>
            </a:r>
            <a:r>
              <a:rPr kumimoji="0" lang="zh-CN" altLang="en-US" sz="4000" kern="1200" cap="none" spc="0" normalizeH="0" baseline="0" noProof="0">
                <a:latin typeface="+mn-lt"/>
                <a:ea typeface="+mn-ea"/>
                <a:cs typeface="+mn-ea"/>
                <a:sym typeface="+mn-lt"/>
              </a:rPr>
              <a:t>：指观察值与真实值的接近程度，主要受系统误差（偏倚）的影响，通常用绝对误差和相对误差来表示观察指标准确度的大小。</a:t>
            </a:r>
            <a:endParaRPr kumimoji="0" lang="en-US" altLang="zh-CN" sz="4000" kern="1200" cap="none" spc="0" normalizeH="0" baseline="0" noProof="0">
              <a:latin typeface="+mn-lt"/>
              <a:ea typeface="+mn-ea"/>
              <a:cs typeface="+mn-ea"/>
              <a:sym typeface="+mn-lt"/>
            </a:endParaRPr>
          </a:p>
          <a:p>
            <a:pPr marR="0" algn="just" defTabSz="2422525" eaLnBrk="1" hangingPunct="1">
              <a:lnSpc>
                <a:spcPct val="125000"/>
              </a:lnSpc>
              <a:spcBef>
                <a:spcPts val="1200"/>
              </a:spcBef>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②</a:t>
            </a:r>
            <a:r>
              <a:rPr kumimoji="0" lang="zh-CN" altLang="en-US" sz="4000" b="1" kern="1200" cap="none" spc="0" normalizeH="0" baseline="0" noProof="0">
                <a:latin typeface="+mn-lt"/>
                <a:ea typeface="+mn-ea"/>
                <a:cs typeface="+mn-ea"/>
                <a:sym typeface="+mn-lt"/>
              </a:rPr>
              <a:t>精密度</a:t>
            </a:r>
            <a:r>
              <a:rPr kumimoji="0" lang="en-US" altLang="zh-CN" sz="4000" kern="1200" cap="none" spc="0" normalizeH="0" baseline="0" noProof="0">
                <a:latin typeface="+mn-lt"/>
                <a:ea typeface="+mn-ea"/>
                <a:cs typeface="+mn-ea"/>
                <a:sym typeface="+mn-lt"/>
              </a:rPr>
              <a:t>(precision)</a:t>
            </a:r>
            <a:r>
              <a:rPr kumimoji="0" lang="zh-CN" altLang="en-US" sz="4000" kern="1200" cap="none" spc="0" normalizeH="0" baseline="0" noProof="0">
                <a:latin typeface="+mn-lt"/>
                <a:ea typeface="+mn-ea"/>
                <a:cs typeface="+mn-ea"/>
                <a:sym typeface="+mn-lt"/>
              </a:rPr>
              <a:t>：指相同条件下对同一对象的同一指标进行重复观察时，观察值与其均数的接近程度，主要受抽样误差的影响，常用变异系数、标准差、方差等来表示观察指标精密度的大小。</a:t>
            </a:r>
            <a:endParaRPr kumimoji="0" lang="en-US" altLang="zh-CN" sz="4000" kern="1200" cap="none" spc="0" normalizeH="0" baseline="0" noProof="0">
              <a:latin typeface="+mn-lt"/>
              <a:ea typeface="+mn-ea"/>
              <a:cs typeface="+mn-ea"/>
              <a:sym typeface="+mn-lt"/>
            </a:endParaRPr>
          </a:p>
          <a:p>
            <a:pPr marR="0" algn="just" defTabSz="2422525" eaLnBrk="1" hangingPunct="1">
              <a:lnSpc>
                <a:spcPct val="125000"/>
              </a:lnSpc>
              <a:spcBef>
                <a:spcPts val="1200"/>
              </a:spcBef>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准确度与精密度的关系</a:t>
            </a:r>
            <a:r>
              <a:rPr kumimoji="0" lang="zh-CN" altLang="en-US" sz="4000" kern="1200" cap="none" spc="0" normalizeH="0" baseline="0" noProof="0">
                <a:latin typeface="+mn-lt"/>
                <a:ea typeface="+mn-ea"/>
                <a:cs typeface="+mn-ea"/>
                <a:sym typeface="+mn-lt"/>
              </a:rPr>
              <a:t>：①精密度是保证准确度的先决条件，精密度不符合要求，表示所测结果不可靠，也就失去了衡量准确度的前提；②精密度高不能保证准确度高，准确的实验一定是精密的，精密的实验不一定准确。观察指标应当既准确又精密。准确度与精密度对应于调查研究中的真实性与可靠性。</a:t>
            </a:r>
            <a:endParaRPr kumimoji="0" lang="zh-CN" altLang="en-US" sz="4000" kern="1200" cap="none" spc="0" normalizeH="0" baseline="0" noProof="0">
              <a:latin typeface="+mn-lt"/>
              <a:ea typeface="+mn-ea"/>
              <a:cs typeface="+mn-ea"/>
              <a:sym typeface="+mn-lt"/>
            </a:endParaRPr>
          </a:p>
        </p:txBody>
      </p:sp>
      <p:sp>
        <p:nvSpPr>
          <p:cNvPr id="49155"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（四）试验效应</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0178" name="TextBox 3"/>
          <p:cNvSpPr txBox="1">
            <a:spLocks noChangeArrowheads="1"/>
          </p:cNvSpPr>
          <p:nvPr/>
        </p:nvSpPr>
        <p:spPr bwMode="auto">
          <a:xfrm>
            <a:off x="1422400" y="3225800"/>
            <a:ext cx="22034500" cy="1021873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2.</a:t>
            </a:r>
            <a:r>
              <a:rPr kumimoji="0" lang="zh-CN" altLang="en-US" sz="4000" b="1" kern="1200" cap="none" spc="0" normalizeH="0" baseline="0" noProof="0">
                <a:solidFill>
                  <a:srgbClr val="4A452A"/>
                </a:solidFill>
                <a:latin typeface="+mn-lt"/>
                <a:ea typeface="+mn-ea"/>
                <a:cs typeface="+mn-ea"/>
                <a:sym typeface="+mn-lt"/>
              </a:rPr>
              <a:t> 注意事项</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24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kern="1200" cap="none" spc="0" normalizeH="0" baseline="0" noProof="0">
                <a:latin typeface="+mn-lt"/>
                <a:ea typeface="+mn-ea"/>
                <a:cs typeface="+mn-ea"/>
                <a:sym typeface="+mn-lt"/>
              </a:rPr>
              <a:t>具有较高的灵敏度与特异度：</a:t>
            </a:r>
            <a:endParaRPr kumimoji="0" lang="zh-CN" altLang="en-US" sz="4000" kern="1200" cap="none" spc="0" normalizeH="0" baseline="0" noProof="0">
              <a:latin typeface="+mn-lt"/>
              <a:ea typeface="+mn-ea"/>
              <a:cs typeface="+mn-ea"/>
              <a:sym typeface="+mn-lt"/>
            </a:endParaRPr>
          </a:p>
          <a:p>
            <a:pPr marR="0" algn="just" defTabSz="2422525" eaLnBrk="1" hangingPunct="1">
              <a:lnSpc>
                <a:spcPct val="125000"/>
              </a:lnSpc>
              <a:spcAft>
                <a:spcPts val="24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①</a:t>
            </a:r>
            <a:r>
              <a:rPr kumimoji="0" lang="zh-CN" altLang="en-US" sz="4000" b="1" kern="1200" cap="none" spc="0" normalizeH="0" baseline="0" noProof="0">
                <a:latin typeface="+mn-lt"/>
                <a:ea typeface="+mn-ea"/>
                <a:cs typeface="+mn-ea"/>
                <a:sym typeface="+mn-lt"/>
              </a:rPr>
              <a:t>灵敏度</a:t>
            </a:r>
            <a:r>
              <a:rPr kumimoji="0" lang="en-US" altLang="zh-CN" sz="4000" kern="1200" cap="none" spc="0" normalizeH="0" baseline="0" noProof="0">
                <a:latin typeface="+mn-lt"/>
                <a:ea typeface="+mn-ea"/>
                <a:cs typeface="+mn-ea"/>
                <a:sym typeface="+mn-lt"/>
              </a:rPr>
              <a:t>(sensitivity)</a:t>
            </a:r>
            <a:r>
              <a:rPr kumimoji="0" lang="zh-CN" altLang="en-US" sz="4000" kern="1200" cap="none" spc="0" normalizeH="0" baseline="0" noProof="0">
                <a:latin typeface="+mn-lt"/>
                <a:ea typeface="+mn-ea"/>
                <a:cs typeface="+mn-ea"/>
                <a:sym typeface="+mn-lt"/>
              </a:rPr>
              <a:t>：指用该指标检出真阳性的能力。对于实验研究的观察指标而言，灵敏度是指用该指标检出效应差异的能力，灵敏度高的指标能将处理因素的效应更好地显示出来。例如，研究某药治疗缺铁性贫血的效果，血清铁蛋白较临床症状、体征和血红蛋白含量更为灵敏。</a:t>
            </a:r>
            <a:endParaRPr kumimoji="0" lang="en-US" altLang="zh-CN" sz="4000" kern="1200" cap="none" spc="0" normalizeH="0" baseline="0" noProof="0">
              <a:latin typeface="+mn-lt"/>
              <a:ea typeface="+mn-ea"/>
              <a:cs typeface="+mn-ea"/>
              <a:sym typeface="+mn-lt"/>
            </a:endParaRPr>
          </a:p>
          <a:p>
            <a:pPr marR="0" algn="just" defTabSz="2422525" eaLnBrk="1" hangingPunct="1">
              <a:lnSpc>
                <a:spcPct val="125000"/>
              </a:lnSpc>
              <a:spcAft>
                <a:spcPts val="24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②</a:t>
            </a:r>
            <a:r>
              <a:rPr kumimoji="0" lang="zh-CN" altLang="en-US" sz="4000" b="1" kern="1200" cap="none" spc="0" normalizeH="0" baseline="0" noProof="0">
                <a:latin typeface="+mn-lt"/>
                <a:ea typeface="+mn-ea"/>
                <a:cs typeface="+mn-ea"/>
                <a:sym typeface="+mn-lt"/>
              </a:rPr>
              <a:t>特异度</a:t>
            </a:r>
            <a:r>
              <a:rPr kumimoji="0" lang="en-US" altLang="zh-CN" sz="4000" kern="1200" cap="none" spc="0" normalizeH="0" baseline="0" noProof="0">
                <a:latin typeface="+mn-lt"/>
                <a:ea typeface="+mn-ea"/>
                <a:cs typeface="+mn-ea"/>
                <a:sym typeface="+mn-lt"/>
              </a:rPr>
              <a:t>(specificity)</a:t>
            </a:r>
            <a:r>
              <a:rPr kumimoji="0" lang="zh-CN" altLang="en-US" sz="4000" kern="1200" cap="none" spc="0" normalizeH="0" baseline="0" noProof="0">
                <a:latin typeface="+mn-lt"/>
                <a:ea typeface="+mn-ea"/>
                <a:cs typeface="+mn-ea"/>
                <a:sym typeface="+mn-lt"/>
              </a:rPr>
              <a:t>：指用该指标检出真阴性的能力。对于实验研究的观察指标来说，特异度是指用该指标鉴别无效应差异（阴性）的能力，特异度高的指标不易受混杂因素的干扰。例如，研究某药物治疗败血症的效果，白细胞计数较体温的特异度高。</a:t>
            </a:r>
            <a:endParaRPr kumimoji="0" lang="zh-CN" altLang="en-US" sz="4000" kern="1200" cap="none" spc="0" normalizeH="0" baseline="0" noProof="0">
              <a:latin typeface="+mn-lt"/>
              <a:ea typeface="+mn-ea"/>
              <a:cs typeface="+mn-ea"/>
              <a:sym typeface="+mn-lt"/>
            </a:endParaRPr>
          </a:p>
          <a:p>
            <a:pPr marR="0" defTabSz="2422525" eaLnBrk="1" hangingPunct="1">
              <a:lnSpc>
                <a:spcPct val="125000"/>
              </a:lnSpc>
              <a:spcAft>
                <a:spcPts val="24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灵敏度与特异度的关系</a:t>
            </a:r>
            <a:r>
              <a:rPr kumimoji="0" lang="zh-CN" altLang="en-US" sz="4000" kern="1200" cap="none" spc="0" normalizeH="0" baseline="0" noProof="0">
                <a:latin typeface="+mn-lt"/>
                <a:ea typeface="+mn-ea"/>
                <a:cs typeface="+mn-ea"/>
                <a:sym typeface="+mn-lt"/>
              </a:rPr>
              <a:t>：灵敏度高的观察指标，特异度往往较低，而特异度较高的指标，灵敏度往往较低。在实际工作中，需兼顾灵敏度和特异度，根据研究目的权衡两者的重要性。</a:t>
            </a:r>
            <a:endParaRPr kumimoji="0" lang="zh-CN" altLang="en-US" sz="4000" kern="1200" cap="none" spc="0" normalizeH="0" baseline="0" noProof="0">
              <a:latin typeface="+mn-lt"/>
              <a:ea typeface="+mn-ea"/>
              <a:cs typeface="+mn-ea"/>
              <a:sym typeface="+mn-lt"/>
            </a:endParaRPr>
          </a:p>
          <a:p>
            <a:pPr marR="0" defTabSz="2422525" eaLnBrk="1" hangingPunct="1">
              <a:lnSpc>
                <a:spcPct val="120000"/>
              </a:lnSpc>
              <a:spcAft>
                <a:spcPts val="2400"/>
              </a:spcAft>
              <a:buClrTx/>
              <a:buSzTx/>
              <a:buFontTx/>
              <a:buNone/>
              <a:defRPr/>
            </a:pPr>
            <a:r>
              <a:rPr kumimoji="0" lang="zh-CN" altLang="en-US" sz="4000" kern="1200" cap="none" spc="0" normalizeH="0" baseline="0" noProof="0">
                <a:latin typeface="+mn-lt"/>
                <a:ea typeface="+mn-ea"/>
                <a:cs typeface="+mn-ea"/>
                <a:sym typeface="+mn-lt"/>
              </a:rPr>
              <a:t>    </a:t>
            </a:r>
            <a:endParaRPr kumimoji="0" lang="zh-CN" altLang="en-US" sz="4000" kern="1200" cap="none" spc="0" normalizeH="0" baseline="0" noProof="0">
              <a:latin typeface="+mn-lt"/>
              <a:ea typeface="+mn-ea"/>
              <a:cs typeface="+mn-ea"/>
              <a:sym typeface="+mn-lt"/>
            </a:endParaRPr>
          </a:p>
        </p:txBody>
      </p:sp>
      <p:sp>
        <p:nvSpPr>
          <p:cNvPr id="50179" name="TextBox 1"/>
          <p:cNvSpPr txBox="1">
            <a:spLocks noChangeArrowheads="1"/>
          </p:cNvSpPr>
          <p:nvPr/>
        </p:nvSpPr>
        <p:spPr bwMode="auto">
          <a:xfrm>
            <a:off x="4157663"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（四）试验效应</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2226" name="TextBox 3"/>
          <p:cNvSpPr txBox="1">
            <a:spLocks noChangeArrowheads="1"/>
          </p:cNvSpPr>
          <p:nvPr/>
        </p:nvSpPr>
        <p:spPr bwMode="auto">
          <a:xfrm>
            <a:off x="3367088" y="4122738"/>
            <a:ext cx="18937288" cy="763270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25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1.</a:t>
            </a:r>
            <a:r>
              <a:rPr kumimoji="0" lang="zh-CN" altLang="en-US" sz="4000" b="1" kern="1200" cap="none" spc="0" normalizeH="0" baseline="0" noProof="0">
                <a:latin typeface="+mn-lt"/>
                <a:ea typeface="+mn-ea"/>
                <a:cs typeface="+mn-ea"/>
                <a:sym typeface="+mn-lt"/>
              </a:rPr>
              <a:t>对照及其主要形式</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空白对照</a:t>
            </a:r>
            <a:r>
              <a:rPr kumimoji="0" lang="en-US" altLang="zh-CN" sz="4000" kern="1200" cap="none" spc="0" normalizeH="0" baseline="0" noProof="0">
                <a:latin typeface="+mn-lt"/>
                <a:ea typeface="+mn-ea"/>
                <a:cs typeface="+mn-ea"/>
                <a:sym typeface="+mn-lt"/>
              </a:rPr>
              <a:t>(blank control)</a:t>
            </a:r>
            <a:r>
              <a:rPr kumimoji="0" lang="zh-CN" altLang="en-US" sz="4000" kern="1200" cap="none" spc="0" normalizeH="0" baseline="0" noProof="0">
                <a:latin typeface="+mn-lt"/>
                <a:ea typeface="+mn-ea"/>
                <a:cs typeface="+mn-ea"/>
                <a:sym typeface="+mn-lt"/>
              </a:rPr>
              <a:t>：对照组不接受任何处理，常用于动物实验，在临床试验中主要用于安慰剂及盲法无法执行或执行困难的情况。</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安慰剂对照</a:t>
            </a:r>
            <a:r>
              <a:rPr kumimoji="0" lang="en-US" altLang="zh-CN" sz="4000" kern="1200" cap="none" spc="0" normalizeH="0" baseline="0" noProof="0">
                <a:latin typeface="+mn-lt"/>
                <a:ea typeface="+mn-ea"/>
                <a:cs typeface="+mn-ea"/>
                <a:sym typeface="+mn-lt"/>
              </a:rPr>
              <a:t>(placebo control)</a:t>
            </a:r>
            <a:r>
              <a:rPr kumimoji="0" lang="zh-CN" altLang="en-US" sz="4000" kern="1200" cap="none" spc="0" normalizeH="0" baseline="0" noProof="0">
                <a:latin typeface="+mn-lt"/>
                <a:ea typeface="+mn-ea"/>
                <a:cs typeface="+mn-ea"/>
                <a:sym typeface="+mn-lt"/>
              </a:rPr>
              <a:t>：安慰剂对照适用于临床试验。安慰剂或称伪药物，是一种无药理作用的制剂，不含试验药物的有效成分，但其外观如剂型、大小、颜色、重量、气味及口味等都与试验药物一样，不能为患者所识别。</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a:t>
            </a:r>
            <a:r>
              <a:rPr kumimoji="0" lang="zh-CN" altLang="en-US" sz="4000" b="1" kern="1200" cap="none" spc="0" normalizeH="0" baseline="0" noProof="0">
                <a:latin typeface="+mn-lt"/>
                <a:ea typeface="+mn-ea"/>
                <a:cs typeface="+mn-ea"/>
                <a:sym typeface="+mn-lt"/>
              </a:rPr>
              <a:t>实验对照</a:t>
            </a:r>
            <a:r>
              <a:rPr kumimoji="0" lang="en-US" altLang="zh-CN" sz="4000" kern="1200" cap="none" spc="0" normalizeH="0" baseline="0" noProof="0">
                <a:latin typeface="+mn-lt"/>
                <a:ea typeface="+mn-ea"/>
                <a:cs typeface="+mn-ea"/>
                <a:sym typeface="+mn-lt"/>
              </a:rPr>
              <a:t>(experimental control)</a:t>
            </a:r>
            <a:r>
              <a:rPr kumimoji="0" lang="zh-CN" altLang="en-US" sz="4000" kern="1200" cap="none" spc="0" normalizeH="0" baseline="0" noProof="0">
                <a:latin typeface="+mn-lt"/>
                <a:ea typeface="+mn-ea"/>
                <a:cs typeface="+mn-ea"/>
                <a:sym typeface="+mn-lt"/>
              </a:rPr>
              <a:t>：对照组接受某种与处理因素有关的实验因素。</a:t>
            </a:r>
            <a:endParaRPr kumimoji="0" lang="zh-CN" altLang="en-US" sz="4000" kern="1200" cap="none" spc="0" normalizeH="0" baseline="0" noProof="0">
              <a:latin typeface="+mn-lt"/>
              <a:ea typeface="+mn-ea"/>
              <a:cs typeface="+mn-ea"/>
              <a:sym typeface="+mn-lt"/>
            </a:endParaRPr>
          </a:p>
          <a:p>
            <a:pPr marR="0" defTabSz="2422525" eaLnBrk="1" hangingPunct="1">
              <a:lnSpc>
                <a:spcPct val="125000"/>
              </a:lnSpc>
              <a:buClrTx/>
              <a:buSzTx/>
              <a:buFontTx/>
              <a:buNone/>
              <a:defRPr/>
            </a:pPr>
            <a:endParaRPr kumimoji="0" lang="zh-CN" altLang="en-US" sz="4000" kern="1200" cap="none" spc="0" normalizeH="0" baseline="0" noProof="0">
              <a:latin typeface="+mn-lt"/>
              <a:ea typeface="+mn-ea"/>
              <a:cs typeface="+mn-ea"/>
              <a:sym typeface="+mn-lt"/>
            </a:endParaRPr>
          </a:p>
        </p:txBody>
      </p:sp>
      <p:sp>
        <p:nvSpPr>
          <p:cNvPr id="52227"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（五）基本原则</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3250" name="TextBox 3"/>
          <p:cNvSpPr txBox="1">
            <a:spLocks noChangeArrowheads="1"/>
          </p:cNvSpPr>
          <p:nvPr/>
        </p:nvSpPr>
        <p:spPr bwMode="auto">
          <a:xfrm>
            <a:off x="3509963" y="4625975"/>
            <a:ext cx="19226212" cy="68643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just"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4</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标准对照</a:t>
            </a:r>
            <a:r>
              <a:rPr kumimoji="0" lang="en-US" altLang="zh-CN" sz="4000" kern="1200" cap="none" spc="0" normalizeH="0" baseline="0" noProof="0">
                <a:latin typeface="+mn-lt"/>
                <a:ea typeface="+mn-ea"/>
                <a:cs typeface="+mn-ea"/>
                <a:sym typeface="+mn-lt"/>
              </a:rPr>
              <a:t>(standard control)</a:t>
            </a:r>
            <a:r>
              <a:rPr kumimoji="0" lang="zh-CN" altLang="en-US" sz="4000" kern="1200" cap="none" spc="0" normalizeH="0" baseline="0" noProof="0">
                <a:latin typeface="+mn-lt"/>
                <a:ea typeface="+mn-ea"/>
                <a:cs typeface="+mn-ea"/>
                <a:sym typeface="+mn-lt"/>
              </a:rPr>
              <a:t>：用现有公认的标准方法或常规方法作为对照。在实验研究中常用于某种新方法是否能代替传统方法的研究。</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a:t>
            </a:r>
            <a:r>
              <a:rPr kumimoji="0" lang="zh-CN" altLang="en-US" sz="4000" b="1" kern="1200" cap="none" spc="0" normalizeH="0" baseline="0" noProof="0">
                <a:latin typeface="+mn-lt"/>
                <a:ea typeface="+mn-ea"/>
                <a:cs typeface="+mn-ea"/>
                <a:sym typeface="+mn-lt"/>
              </a:rPr>
              <a:t>自身对照</a:t>
            </a:r>
            <a:r>
              <a:rPr kumimoji="0" lang="en-US" altLang="zh-CN" sz="4000" kern="1200" cap="none" spc="0" normalizeH="0" baseline="0" noProof="0">
                <a:latin typeface="+mn-lt"/>
                <a:ea typeface="+mn-ea"/>
                <a:cs typeface="+mn-ea"/>
                <a:sym typeface="+mn-lt"/>
              </a:rPr>
              <a:t>(self control)</a:t>
            </a:r>
            <a:r>
              <a:rPr kumimoji="0" lang="zh-CN" altLang="en-US" sz="4000" kern="1200" cap="none" spc="0" normalizeH="0" baseline="0" noProof="0">
                <a:latin typeface="+mn-lt"/>
                <a:ea typeface="+mn-ea"/>
                <a:cs typeface="+mn-ea"/>
                <a:sym typeface="+mn-lt"/>
              </a:rPr>
              <a:t>：对照与试验在同一对象身上进行，如身体对称部位或试验不同阶段分别接受不同的试验因素，一个为对照，一个为试验，比较其差异。</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en-US" altLang="zh-CN" sz="4000" kern="1200" cap="none" spc="0" normalizeH="0" baseline="0" noProof="0">
                <a:latin typeface="+mn-lt"/>
                <a:ea typeface="+mn-ea"/>
                <a:cs typeface="+mn-ea"/>
                <a:sym typeface="+mn-lt"/>
              </a:rPr>
              <a:t>6</a:t>
            </a:r>
            <a:r>
              <a:rPr kumimoji="0" lang="zh-CN" altLang="en-US" sz="4000" kern="1200" cap="none" spc="0" normalizeH="0" baseline="0" noProof="0">
                <a:latin typeface="+mn-lt"/>
                <a:ea typeface="+mn-ea"/>
                <a:cs typeface="+mn-ea"/>
                <a:sym typeface="+mn-lt"/>
              </a:rPr>
              <a:t>）</a:t>
            </a:r>
            <a:r>
              <a:rPr kumimoji="0" lang="zh-CN" altLang="en-US" sz="4000" b="1" kern="1200" cap="none" spc="0" normalizeH="0" baseline="0" noProof="0">
                <a:latin typeface="+mn-lt"/>
                <a:ea typeface="+mn-ea"/>
                <a:cs typeface="+mn-ea"/>
                <a:sym typeface="+mn-lt"/>
              </a:rPr>
              <a:t>相互对照</a:t>
            </a:r>
            <a:r>
              <a:rPr kumimoji="0" lang="en-US" altLang="zh-CN" sz="4000" kern="1200" cap="none" spc="0" normalizeH="0" baseline="0" noProof="0">
                <a:latin typeface="+mn-lt"/>
                <a:ea typeface="+mn-ea"/>
                <a:cs typeface="+mn-ea"/>
                <a:sym typeface="+mn-lt"/>
              </a:rPr>
              <a:t>(mutual control)</a:t>
            </a:r>
            <a:r>
              <a:rPr kumimoji="0" lang="zh-CN" altLang="en-US" sz="4000" kern="1200" cap="none" spc="0" normalizeH="0" baseline="0" noProof="0">
                <a:latin typeface="+mn-lt"/>
                <a:ea typeface="+mn-ea"/>
                <a:cs typeface="+mn-ea"/>
                <a:sym typeface="+mn-lt"/>
              </a:rPr>
              <a:t>：各实验组（如同一药物的不同剂量组）互为对照，不专门设立对照组。</a:t>
            </a:r>
            <a:endParaRPr kumimoji="0" lang="zh-CN" altLang="en-US" sz="4000" kern="1200" cap="none" spc="0" normalizeH="0" baseline="0" noProof="0">
              <a:latin typeface="+mn-lt"/>
              <a:ea typeface="+mn-ea"/>
              <a:cs typeface="+mn-ea"/>
              <a:sym typeface="+mn-lt"/>
            </a:endParaRPr>
          </a:p>
          <a:p>
            <a:pPr marR="0" algn="just" defTabSz="2422525" eaLnBrk="1" hangingPunct="1">
              <a:lnSpc>
                <a:spcPct val="125000"/>
              </a:lnSpc>
              <a:buClrTx/>
              <a:buSzTx/>
              <a:buFontTx/>
              <a:buNone/>
              <a:defRPr/>
            </a:pPr>
            <a:endParaRPr kumimoji="0" lang="zh-CN" altLang="en-US" sz="4000" kern="1200" cap="none" spc="0" normalizeH="0" baseline="0" noProof="0">
              <a:latin typeface="+mn-lt"/>
              <a:ea typeface="+mn-ea"/>
              <a:cs typeface="+mn-ea"/>
              <a:sym typeface="+mn-lt"/>
            </a:endParaRPr>
          </a:p>
        </p:txBody>
      </p:sp>
      <p:sp>
        <p:nvSpPr>
          <p:cNvPr id="53251"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（五）基本原则</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5298" name="TextBox 3"/>
          <p:cNvSpPr txBox="1">
            <a:spLocks noChangeArrowheads="1"/>
          </p:cNvSpPr>
          <p:nvPr/>
        </p:nvSpPr>
        <p:spPr bwMode="auto">
          <a:xfrm>
            <a:off x="3798888" y="4194175"/>
            <a:ext cx="17641888" cy="69405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25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 </a:t>
            </a:r>
            <a:r>
              <a:rPr kumimoji="0" lang="zh-CN" altLang="en-US" sz="4400" b="1" kern="1200" cap="none" spc="0" normalizeH="0" baseline="0" noProof="0">
                <a:latin typeface="+mn-lt"/>
                <a:ea typeface="+mn-ea"/>
                <a:cs typeface="+mn-ea"/>
                <a:sym typeface="+mn-lt"/>
              </a:rPr>
              <a:t>随机与重复</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随机化使大量难以控制的非处理因素在实验组和对照组中的分布相当。根据是否按照混杂因素对实验对象进行分层，随机分组的方法可以分为完全随机和分层随机两种。</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完全随机：</a:t>
            </a:r>
            <a:r>
              <a:rPr kumimoji="0" lang="zh-CN" altLang="en-US" sz="4000" kern="1200" cap="none" spc="0" normalizeH="0" baseline="0" noProof="0">
                <a:latin typeface="+mn-lt"/>
                <a:ea typeface="+mn-ea"/>
                <a:cs typeface="+mn-ea"/>
                <a:sym typeface="+mn-lt"/>
              </a:rPr>
              <a:t>直接对实验对象进行随机分组即可。</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分层随机：</a:t>
            </a:r>
            <a:r>
              <a:rPr kumimoji="0" lang="zh-CN" altLang="en-US" sz="4000" kern="1200" cap="none" spc="0" normalizeH="0" baseline="0" noProof="0">
                <a:latin typeface="+mn-lt"/>
                <a:ea typeface="+mn-ea"/>
                <a:cs typeface="+mn-ea"/>
                <a:sym typeface="+mn-lt"/>
              </a:rPr>
              <a:t>若先按混杂因素将实验对象分成若干层，再对每一层内的实验对象进行随机分组。</a:t>
            </a:r>
            <a:endParaRPr kumimoji="0" lang="zh-CN" altLang="en-US" sz="4000" kern="1200" cap="none" spc="0" normalizeH="0" baseline="0" noProof="0">
              <a:latin typeface="+mn-lt"/>
              <a:ea typeface="+mn-ea"/>
              <a:cs typeface="+mn-ea"/>
              <a:sym typeface="+mn-lt"/>
            </a:endParaRPr>
          </a:p>
        </p:txBody>
      </p:sp>
      <p:sp>
        <p:nvSpPr>
          <p:cNvPr id="55299"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（五）基本原则</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6322" name="TextBox 3"/>
          <p:cNvSpPr txBox="1">
            <a:spLocks noChangeArrowheads="1"/>
          </p:cNvSpPr>
          <p:nvPr/>
        </p:nvSpPr>
        <p:spPr bwMode="auto">
          <a:xfrm>
            <a:off x="3222625" y="3906838"/>
            <a:ext cx="19297650" cy="709453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just" defTabSz="2422525" eaLnBrk="1" hangingPunct="1">
              <a:lnSpc>
                <a:spcPct val="125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a:t>
            </a:r>
            <a:r>
              <a:rPr kumimoji="0" lang="zh-CN" altLang="en-US" sz="4400" b="1" kern="1200" cap="none" spc="0" normalizeH="0" baseline="0" noProof="0">
                <a:latin typeface="+mn-lt"/>
                <a:ea typeface="+mn-ea"/>
                <a:cs typeface="+mn-ea"/>
                <a:sym typeface="+mn-lt"/>
              </a:rPr>
              <a:t>随机与重复</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重复具有</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个层面的含义：</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①整个实验的重复。在实验研究设计中，应确保整个实验在相同的条件下可以重现，从而提高研究结果的可靠性。</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②多个实验对象进行实验。实验研究要有足够的样本量才可能获得可靠的结论。</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latin typeface="+mn-lt"/>
                <a:ea typeface="+mn-ea"/>
                <a:cs typeface="+mn-ea"/>
                <a:sym typeface="+mn-lt"/>
              </a:rPr>
              <a:t>       ③同一实验对象的重复观察。由于客观因素、实验对象或实验条件不稳定或有规律的变动时，往往需要对同一实验对象进行多次重复测量，以提高观测结果的精密度。</a:t>
            </a:r>
            <a:endParaRPr kumimoji="0" lang="zh-CN" altLang="en-US" sz="4000" kern="1200" cap="none" spc="0" normalizeH="0" baseline="0" noProof="0">
              <a:latin typeface="+mn-lt"/>
              <a:ea typeface="+mn-ea"/>
              <a:cs typeface="+mn-ea"/>
              <a:sym typeface="+mn-lt"/>
            </a:endParaRPr>
          </a:p>
        </p:txBody>
      </p:sp>
      <p:sp>
        <p:nvSpPr>
          <p:cNvPr id="56323"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（五）基本原则</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7346" name="TextBox 3"/>
          <p:cNvSpPr txBox="1">
            <a:spLocks noChangeArrowheads="1"/>
          </p:cNvSpPr>
          <p:nvPr/>
        </p:nvSpPr>
        <p:spPr bwMode="auto">
          <a:xfrm>
            <a:off x="3654425" y="3402013"/>
            <a:ext cx="18289588" cy="10094913"/>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1. </a:t>
            </a:r>
            <a:r>
              <a:rPr kumimoji="0" lang="zh-CN" altLang="en-US" sz="4000" b="1" kern="1200" cap="none" spc="0" normalizeH="0" baseline="0" noProof="0">
                <a:latin typeface="+mn-lt"/>
                <a:ea typeface="+mn-ea"/>
                <a:cs typeface="+mn-ea"/>
                <a:sym typeface="+mn-lt"/>
              </a:rPr>
              <a:t>误差来源</a:t>
            </a:r>
            <a:endParaRPr kumimoji="0" lang="zh-CN" altLang="en-US" sz="4000" b="1"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误差包括随机误差和非随机误差。随机误差是一类不恒定的、随机变化的误差。非随机误差是由各种人为因素或偶然因素造成的。</a:t>
            </a:r>
            <a:endParaRPr kumimoji="0" lang="en-US" altLang="zh-CN"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非随机误差也称为系统误差或偏倚。常见的偏倚有：</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kern="1200" cap="none" spc="0" normalizeH="0" baseline="0" noProof="0">
                <a:solidFill>
                  <a:srgbClr val="4A452A"/>
                </a:solidFill>
                <a:latin typeface="+mn-lt"/>
                <a:ea typeface="+mn-ea"/>
                <a:cs typeface="+mn-ea"/>
                <a:sym typeface="+mn-lt"/>
              </a:rPr>
              <a:t>（</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选择偏倚</a:t>
            </a:r>
            <a:r>
              <a:rPr kumimoji="0" lang="en-US" altLang="zh-CN" sz="4000" kern="1200" cap="none" spc="0" normalizeH="0" baseline="0" noProof="0">
                <a:latin typeface="+mn-lt"/>
                <a:ea typeface="+mn-ea"/>
                <a:cs typeface="+mn-ea"/>
                <a:sym typeface="+mn-lt"/>
              </a:rPr>
              <a:t>(selection bias)</a:t>
            </a:r>
            <a:r>
              <a:rPr kumimoji="0" lang="zh-CN" altLang="en-US" sz="4000" kern="1200" cap="none" spc="0" normalizeH="0" baseline="0" noProof="0">
                <a:latin typeface="+mn-lt"/>
                <a:ea typeface="+mn-ea"/>
                <a:cs typeface="+mn-ea"/>
                <a:sym typeface="+mn-lt"/>
              </a:rPr>
              <a:t>：由于选择实验对象的方法不正确，或纳入和排除标准不明确而产生的偏倚。</a:t>
            </a:r>
            <a:endParaRPr kumimoji="0" lang="zh-CN" altLang="en-US"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a:t>
            </a:r>
            <a:r>
              <a:rPr kumimoji="0" lang="zh-CN" altLang="en-US" sz="4000" b="1" kern="1200" cap="none" spc="0" normalizeH="0" baseline="0" noProof="0">
                <a:latin typeface="+mn-lt"/>
                <a:ea typeface="+mn-ea"/>
                <a:cs typeface="+mn-ea"/>
                <a:sym typeface="+mn-lt"/>
              </a:rPr>
              <a:t>测量偏倚</a:t>
            </a:r>
            <a:r>
              <a:rPr kumimoji="0" lang="en-US" altLang="zh-CN" sz="4000" kern="1200" cap="none" spc="0" normalizeH="0" baseline="0" noProof="0">
                <a:latin typeface="+mn-lt"/>
                <a:ea typeface="+mn-ea"/>
                <a:cs typeface="+mn-ea"/>
                <a:sym typeface="+mn-lt"/>
              </a:rPr>
              <a:t>(measurement bias)</a:t>
            </a:r>
            <a:r>
              <a:rPr kumimoji="0" lang="zh-CN" altLang="en-US" sz="4000" kern="1200" cap="none" spc="0" normalizeH="0" baseline="0" noProof="0">
                <a:latin typeface="+mn-lt"/>
                <a:ea typeface="+mn-ea"/>
                <a:cs typeface="+mn-ea"/>
                <a:sym typeface="+mn-lt"/>
              </a:rPr>
              <a:t>：又称信息偏倚。在实验过程中，由于研究者的主观原因或实验仪器、实验对象的客观原因而产生的观察或测量偏倚。</a:t>
            </a:r>
            <a:endParaRPr kumimoji="0" lang="en-US" altLang="zh-CN"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a:t>
            </a:r>
            <a:r>
              <a:rPr kumimoji="0" lang="zh-CN" altLang="en-US" sz="4000" b="1" kern="1200" cap="none" spc="0" normalizeH="0" baseline="0" noProof="0">
                <a:latin typeface="+mn-lt"/>
                <a:ea typeface="+mn-ea"/>
                <a:cs typeface="+mn-ea"/>
                <a:sym typeface="+mn-lt"/>
              </a:rPr>
              <a:t>混杂偏倚</a:t>
            </a:r>
            <a:r>
              <a:rPr kumimoji="0" lang="en-US" altLang="zh-CN" sz="4000" kern="1200" cap="none" spc="0" normalizeH="0" baseline="0" noProof="0">
                <a:latin typeface="+mn-lt"/>
                <a:ea typeface="+mn-ea"/>
                <a:cs typeface="+mn-ea"/>
                <a:sym typeface="+mn-lt"/>
              </a:rPr>
              <a:t>(confounding bias)</a:t>
            </a:r>
            <a:r>
              <a:rPr kumimoji="0" lang="zh-CN" altLang="en-US" sz="4000" kern="1200" cap="none" spc="0" normalizeH="0" baseline="0" noProof="0">
                <a:latin typeface="+mn-lt"/>
                <a:ea typeface="+mn-ea"/>
                <a:cs typeface="+mn-ea"/>
                <a:sym typeface="+mn-lt"/>
              </a:rPr>
              <a:t>：由于某些非处理因素与处理因素同时并存而影响到观察结果，从而导致处理因素与效应之间的联系被歪曲。</a:t>
            </a:r>
            <a:r>
              <a:rPr kumimoji="0" lang="en-US" altLang="zh-CN" sz="4000" kern="1200" cap="none" spc="0" normalizeH="0" baseline="0" noProof="0">
                <a:latin typeface="+mn-lt"/>
                <a:ea typeface="+mn-ea"/>
                <a:cs typeface="+mn-ea"/>
                <a:sym typeface="+mn-lt"/>
              </a:rPr>
              <a:t> </a:t>
            </a:r>
            <a:endParaRPr kumimoji="0" lang="en-US" altLang="zh-CN" sz="4000" kern="1200" cap="none" spc="0" normalizeH="0" baseline="0" noProof="0">
              <a:latin typeface="+mn-lt"/>
              <a:ea typeface="+mn-ea"/>
              <a:cs typeface="+mn-ea"/>
              <a:sym typeface="+mn-lt"/>
            </a:endParaRPr>
          </a:p>
          <a:p>
            <a:pPr marR="0" defTabSz="2422525" eaLnBrk="1" hangingPunct="1">
              <a:buClrTx/>
              <a:buSzTx/>
              <a:buFontTx/>
              <a:buNone/>
              <a:defRPr/>
            </a:pPr>
            <a:endParaRPr kumimoji="0" lang="zh-CN" altLang="en-US" sz="4000" kern="1200" cap="none" spc="0" normalizeH="0" baseline="0" noProof="0">
              <a:latin typeface="+mn-lt"/>
              <a:ea typeface="+mn-ea"/>
              <a:cs typeface="+mn-ea"/>
              <a:sym typeface="+mn-lt"/>
            </a:endParaRPr>
          </a:p>
        </p:txBody>
      </p:sp>
      <p:sp>
        <p:nvSpPr>
          <p:cNvPr id="57347"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（六）质量控制</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第一节  实验设计的基本内容与原则</a:t>
            </a:r>
            <a:endParaRPr kumimoji="0" lang="zh-CN" altLang="en-US" sz="5400" b="1" kern="1200" cap="none" spc="0" normalizeH="0" baseline="0" noProof="0">
              <a:latin typeface="+mn-lt"/>
              <a:ea typeface="+mn-ea"/>
              <a:cs typeface="+mn-ea"/>
              <a:sym typeface="+mn-lt"/>
            </a:endParaRPr>
          </a:p>
        </p:txBody>
      </p:sp>
      <p:sp>
        <p:nvSpPr>
          <p:cNvPr id="59394" name="TextBox 3"/>
          <p:cNvSpPr txBox="1">
            <a:spLocks noChangeArrowheads="1"/>
          </p:cNvSpPr>
          <p:nvPr/>
        </p:nvSpPr>
        <p:spPr bwMode="auto">
          <a:xfrm>
            <a:off x="2933700" y="4071938"/>
            <a:ext cx="19731038" cy="924877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25000"/>
              </a:lnSpc>
              <a:spcAft>
                <a:spcPts val="1200"/>
              </a:spcAft>
              <a:buClrTx/>
              <a:buSzTx/>
              <a:buFontTx/>
              <a:buNone/>
              <a:defRPr/>
            </a:pPr>
            <a:r>
              <a:rPr kumimoji="0" lang="en-US" altLang="zh-CN" sz="4000" b="1" kern="1200" cap="none" spc="0" normalizeH="0" baseline="0" noProof="0">
                <a:solidFill>
                  <a:srgbClr val="4A452A"/>
                </a:solidFill>
                <a:latin typeface="+mn-lt"/>
                <a:ea typeface="+mn-ea"/>
                <a:cs typeface="+mn-ea"/>
                <a:sym typeface="+mn-lt"/>
              </a:rPr>
              <a:t>2.  </a:t>
            </a:r>
            <a:r>
              <a:rPr kumimoji="0" lang="zh-CN" altLang="en-US" sz="4000" b="1" kern="1200" cap="none" spc="0" normalizeH="0" baseline="0" noProof="0">
                <a:latin typeface="+mn-lt"/>
                <a:ea typeface="+mn-ea"/>
                <a:cs typeface="+mn-ea"/>
                <a:sym typeface="+mn-lt"/>
              </a:rPr>
              <a:t>质量控制措施</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25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设计阶段：</a:t>
            </a:r>
            <a:r>
              <a:rPr kumimoji="0" lang="zh-CN" altLang="en-US" sz="4000" kern="1200" cap="none" spc="0" normalizeH="0" baseline="0" noProof="0">
                <a:latin typeface="+mn-lt"/>
                <a:ea typeface="+mn-ea"/>
                <a:cs typeface="+mn-ea"/>
                <a:sym typeface="+mn-lt"/>
              </a:rPr>
              <a:t>明确定义实验对象；正确划分观察范围；避免遗漏研究对象或包含非研究对象；正确选择观察指标；明确定义观察项目；开展预实验，对实验方案进行可行性评估，考察是否合理可行，能否达到预期目的。</a:t>
            </a:r>
            <a:endParaRPr kumimoji="0" lang="zh-CN" altLang="en-US" sz="4000" kern="1200" cap="none" spc="0" normalizeH="0" baseline="0" noProof="0">
              <a:latin typeface="+mn-lt"/>
              <a:ea typeface="+mn-ea"/>
              <a:cs typeface="+mn-ea"/>
              <a:sym typeface="+mn-lt"/>
            </a:endParaRPr>
          </a:p>
          <a:p>
            <a:pPr marR="0" defTabSz="2422525" eaLnBrk="1" hangingPunct="1">
              <a:lnSpc>
                <a:spcPct val="125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数据收集阶段：</a:t>
            </a:r>
            <a:r>
              <a:rPr kumimoji="0" lang="zh-CN" altLang="en-US" sz="4000" kern="1200" cap="none" spc="0" normalizeH="0" baseline="0" noProof="0">
                <a:latin typeface="+mn-lt"/>
                <a:ea typeface="+mn-ea"/>
                <a:cs typeface="+mn-ea"/>
                <a:sym typeface="+mn-lt"/>
              </a:rPr>
              <a:t>仔细选择与认真培训调查人员。采用盲法测量和收集资料，避免观察者或研究对象的主观因素对研究结果产生影响。采取有效措施减少研究对象的失访，提高其依从性。</a:t>
            </a:r>
            <a:r>
              <a:rPr kumimoji="0" lang="en-US" altLang="zh-CN" sz="4000" kern="1200" cap="none" spc="0" normalizeH="0" baseline="0" noProof="0">
                <a:latin typeface="+mn-lt"/>
                <a:ea typeface="+mn-ea"/>
                <a:cs typeface="+mn-ea"/>
                <a:sym typeface="+mn-lt"/>
              </a:rPr>
              <a:t> </a:t>
            </a:r>
            <a:endParaRPr kumimoji="0" lang="en-US" altLang="zh-CN" sz="4000" kern="1200" cap="none" spc="0" normalizeH="0" baseline="0" noProof="0">
              <a:latin typeface="+mn-lt"/>
              <a:ea typeface="+mn-ea"/>
              <a:cs typeface="+mn-ea"/>
              <a:sym typeface="+mn-lt"/>
            </a:endParaRPr>
          </a:p>
          <a:p>
            <a:pPr marR="0" algn="just" defTabSz="2422525" eaLnBrk="1" hangingPunct="1">
              <a:lnSpc>
                <a:spcPct val="125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zh-CN" altLang="en-US" sz="4400" kern="1200" cap="none" spc="0" normalizeH="0" baseline="0" noProof="0">
                <a:solidFill>
                  <a:srgbClr val="4A452A"/>
                </a:solidFill>
                <a:latin typeface="+mn-lt"/>
                <a:ea typeface="+mn-ea"/>
                <a:cs typeface="+mn-ea"/>
                <a:sym typeface="+mn-lt"/>
              </a:rPr>
              <a:t>（</a:t>
            </a:r>
            <a:r>
              <a:rPr kumimoji="0" lang="en-US" altLang="zh-CN" sz="4400" kern="1200" cap="none" spc="0" normalizeH="0" baseline="0" noProof="0">
                <a:solidFill>
                  <a:srgbClr val="4A452A"/>
                </a:solidFill>
                <a:latin typeface="+mn-lt"/>
                <a:ea typeface="+mn-ea"/>
                <a:cs typeface="+mn-ea"/>
                <a:sym typeface="+mn-lt"/>
              </a:rPr>
              <a:t>3</a:t>
            </a:r>
            <a:r>
              <a:rPr kumimoji="0" lang="zh-CN" altLang="en-US" sz="44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数据整理分析阶段：</a:t>
            </a:r>
            <a:r>
              <a:rPr kumimoji="0" lang="zh-CN" altLang="en-US" sz="4000" kern="1200" cap="none" spc="0" normalizeH="0" baseline="0" noProof="0">
                <a:latin typeface="+mn-lt"/>
                <a:ea typeface="+mn-ea"/>
                <a:cs typeface="+mn-ea"/>
                <a:sym typeface="+mn-lt"/>
              </a:rPr>
              <a:t>检查记录的完整性与正确性；数据双录入，不同人员独立地进行数据整理，并核对结果是否一致；利用计算机程序对数据整理进行核查，针对重要的非研究因素进行分层分析或多因素分析，以调整和控制其对研究结果的影响等。</a:t>
            </a:r>
            <a:endParaRPr kumimoji="0" lang="en-US" altLang="zh-CN" sz="4000" kern="1200" cap="none" spc="0" normalizeH="0" baseline="0" noProof="0">
              <a:latin typeface="+mn-lt"/>
              <a:ea typeface="+mn-ea"/>
              <a:cs typeface="+mn-ea"/>
              <a:sym typeface="+mn-lt"/>
            </a:endParaRPr>
          </a:p>
          <a:p>
            <a:pPr marR="0" defTabSz="2422525" eaLnBrk="1" hangingPunct="1">
              <a:lnSpc>
                <a:spcPct val="125000"/>
              </a:lnSpc>
              <a:buClrTx/>
              <a:buSzTx/>
              <a:buFontTx/>
              <a:buNone/>
              <a:defRPr/>
            </a:pPr>
            <a:endParaRPr kumimoji="0" lang="zh-CN" altLang="en-US" sz="4000" b="1" kern="1200" cap="none" spc="0" normalizeH="0" baseline="0" noProof="0">
              <a:latin typeface="+mn-lt"/>
              <a:ea typeface="+mn-ea"/>
              <a:cs typeface="+mn-ea"/>
              <a:sym typeface="+mn-lt"/>
            </a:endParaRPr>
          </a:p>
        </p:txBody>
      </p:sp>
      <p:sp>
        <p:nvSpPr>
          <p:cNvPr id="59395"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（六）质量控制</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a:xfrm>
            <a:off x="9525" y="5068888"/>
            <a:ext cx="24158575" cy="2814638"/>
          </a:xfrm>
        </p:spPr>
        <p:txBody>
          <a:bodyPr anchor="ctr">
            <a:normAutofit/>
          </a:bodyPr>
          <a:lstStyle/>
          <a:p>
            <a:pPr marL="0" marR="0" lvl="0" indent="0" algn="ctr" defTabSz="2423795" rtl="0" eaLnBrk="1" fontAlgn="auto" latinLnBrk="0" hangingPunct="1">
              <a:lnSpc>
                <a:spcPct val="100000"/>
              </a:lnSpc>
              <a:spcBef>
                <a:spcPct val="0"/>
              </a:spcBef>
              <a:spcAft>
                <a:spcPct val="0"/>
              </a:spcAft>
              <a:buClrTx/>
              <a:buSzTx/>
              <a:buFontTx/>
              <a:buNone/>
              <a:defRPr/>
            </a:pPr>
            <a:r>
              <a:rPr kumimoji="0" lang="zh-CN" altLang="en-US" sz="66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rPr>
              <a:t>第二节  </a:t>
            </a:r>
            <a:r>
              <a:rPr kumimoji="0" lang="zh-CN" altLang="en-US" sz="6600" b="1" i="0" u="none" strike="noStrike" kern="1200" cap="none" spc="0" normalizeH="0" baseline="0" noProof="0">
                <a:ln>
                  <a:noFill/>
                </a:ln>
                <a:solidFill>
                  <a:schemeClr val="tx1"/>
                </a:solidFill>
                <a:effectLst/>
                <a:uLnTx/>
                <a:uFillTx/>
                <a:latin typeface="+mn-lt"/>
                <a:ea typeface="+mn-ea"/>
                <a:cs typeface="+mn-ea"/>
                <a:sym typeface="+mn-lt"/>
              </a:rPr>
              <a:t>常用的设计类型及其样本量估计</a:t>
            </a:r>
            <a:endParaRPr kumimoji="0" lang="zh-CN" altLang="en-US" sz="6600" b="1" i="0" u="none" strike="noStrike" kern="1200" cap="none" spc="0" normalizeH="0" baseline="0" noProof="0">
              <a:ln>
                <a:noFill/>
              </a:ln>
              <a:solidFill>
                <a:schemeClr val="tx1">
                  <a:lumMod val="95000"/>
                  <a:lumOff val="5000"/>
                </a:schemeClr>
              </a:solidFill>
              <a:effectLst/>
              <a:uLnTx/>
              <a:uFillTx/>
              <a:latin typeface="+mn-lt"/>
              <a:ea typeface="+mn-ea"/>
              <a:cs typeface="+mn-ea"/>
              <a:sym typeface="+mn-lt"/>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62466" name="TextBox 3"/>
          <p:cNvSpPr txBox="1">
            <a:spLocks noChangeArrowheads="1"/>
          </p:cNvSpPr>
          <p:nvPr/>
        </p:nvSpPr>
        <p:spPr bwMode="auto">
          <a:xfrm>
            <a:off x="2141538" y="3900488"/>
            <a:ext cx="21458238" cy="9109075"/>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1. </a:t>
            </a:r>
            <a:r>
              <a:rPr kumimoji="0" lang="zh-CN" altLang="en-US" sz="4400" b="1" kern="1200" cap="none" spc="0" normalizeH="0" baseline="0" noProof="0">
                <a:solidFill>
                  <a:srgbClr val="4A452A"/>
                </a:solidFill>
                <a:latin typeface="+mn-lt"/>
                <a:ea typeface="+mn-ea"/>
                <a:cs typeface="+mn-ea"/>
                <a:sym typeface="+mn-lt"/>
              </a:rPr>
              <a:t>概念与特点</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25000"/>
              </a:lnSpc>
              <a:buClrTx/>
              <a:buSzTx/>
              <a:buFontTx/>
              <a:buNone/>
              <a:defRPr/>
            </a:pPr>
            <a:r>
              <a:rPr kumimoji="0" lang="zh-CN" altLang="en-US" sz="4000" kern="1200" cap="none" spc="0" normalizeH="0" baseline="0" noProof="0">
                <a:latin typeface="+mn-lt"/>
                <a:ea typeface="+mn-ea"/>
                <a:cs typeface="+mn-ea"/>
                <a:sym typeface="+mn-lt"/>
              </a:rPr>
              <a:t>        </a:t>
            </a:r>
            <a:r>
              <a:rPr kumimoji="0" lang="zh-CN" altLang="en-US" sz="4000" b="1" kern="1200" cap="none" spc="0" normalizeH="0" baseline="0" noProof="0">
                <a:latin typeface="+mn-lt"/>
                <a:ea typeface="+mn-ea"/>
                <a:cs typeface="+mn-ea"/>
                <a:sym typeface="+mn-lt"/>
              </a:rPr>
              <a:t>完全随机设计</a:t>
            </a:r>
            <a:r>
              <a:rPr kumimoji="0" lang="en-US" altLang="zh-CN" sz="4000" kern="1200" cap="none" spc="0" normalizeH="0" baseline="0" noProof="0">
                <a:latin typeface="+mn-lt"/>
                <a:ea typeface="+mn-ea"/>
                <a:cs typeface="+mn-ea"/>
                <a:sym typeface="+mn-lt"/>
              </a:rPr>
              <a:t>(completely randomized design)</a:t>
            </a:r>
            <a:r>
              <a:rPr kumimoji="0" lang="zh-CN" altLang="en-US" sz="4000" kern="1200" cap="none" spc="0" normalizeH="0" baseline="0" noProof="0">
                <a:latin typeface="+mn-lt"/>
                <a:ea typeface="+mn-ea"/>
                <a:cs typeface="+mn-ea"/>
                <a:sym typeface="+mn-lt"/>
              </a:rPr>
              <a:t>又称</a:t>
            </a:r>
            <a:r>
              <a:rPr kumimoji="0" lang="zh-CN" altLang="en-US" sz="4000" b="1" kern="1200" cap="none" spc="0" normalizeH="0" baseline="0" noProof="0">
                <a:latin typeface="+mn-lt"/>
                <a:ea typeface="+mn-ea"/>
                <a:cs typeface="+mn-ea"/>
                <a:sym typeface="+mn-lt"/>
              </a:rPr>
              <a:t>简单随机设计</a:t>
            </a:r>
            <a:r>
              <a:rPr kumimoji="0" lang="en-US" altLang="zh-CN" sz="4000" kern="1200" cap="none" spc="0" normalizeH="0" baseline="0" noProof="0">
                <a:latin typeface="+mn-lt"/>
                <a:ea typeface="+mn-ea"/>
                <a:cs typeface="+mn-ea"/>
                <a:sym typeface="+mn-lt"/>
              </a:rPr>
              <a:t>(simple randomized design)</a:t>
            </a:r>
            <a:r>
              <a:rPr kumimoji="0" lang="zh-CN" altLang="en-US" sz="4000" kern="1200" cap="none" spc="0" normalizeH="0" baseline="0" noProof="0">
                <a:latin typeface="+mn-lt"/>
                <a:ea typeface="+mn-ea"/>
                <a:cs typeface="+mn-ea"/>
                <a:sym typeface="+mn-lt"/>
              </a:rPr>
              <a:t>，是采用完全随机化分组方法将同质的实验对象分配到不同的组，各组分别接受不同的处理。各组样本量相等为平衡设计</a:t>
            </a:r>
            <a:r>
              <a:rPr kumimoji="0" lang="zh-CN" altLang="en-US" sz="4000" b="1" kern="1200" cap="none" spc="0" normalizeH="0" baseline="0" noProof="0">
                <a:latin typeface="+mn-lt"/>
                <a:ea typeface="+mn-ea"/>
                <a:cs typeface="+mn-ea"/>
                <a:sym typeface="+mn-lt"/>
              </a:rPr>
              <a:t>，</a:t>
            </a:r>
            <a:r>
              <a:rPr kumimoji="0" lang="zh-CN" altLang="en-US" sz="4000" kern="1200" cap="none" spc="0" normalizeH="0" baseline="0" noProof="0">
                <a:latin typeface="+mn-lt"/>
                <a:ea typeface="+mn-ea"/>
                <a:cs typeface="+mn-ea"/>
                <a:sym typeface="+mn-lt"/>
              </a:rPr>
              <a:t>不等则为非平衡设计。图为完全随机设计分为两组的示意图。</a:t>
            </a: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en-US" altLang="zh-CN" sz="40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完全随机设计的优点是设计简单、易于实施。缺点是样本量较小时，均衡性较差，与随机区组设计相比，效率较低。</a:t>
            </a:r>
            <a:endParaRPr kumimoji="0" lang="en-US" altLang="zh-CN" sz="4000" kern="1200" cap="none" spc="0" normalizeH="0" baseline="0" noProof="0">
              <a:latin typeface="+mn-lt"/>
              <a:ea typeface="+mn-ea"/>
              <a:cs typeface="+mn-ea"/>
              <a:sym typeface="+mn-lt"/>
            </a:endParaRPr>
          </a:p>
        </p:txBody>
      </p:sp>
      <p:sp>
        <p:nvSpPr>
          <p:cNvPr id="62467"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grpSp>
        <p:nvGrpSpPr>
          <p:cNvPr id="73733" name="画布 2"/>
          <p:cNvGrpSpPr/>
          <p:nvPr/>
        </p:nvGrpSpPr>
        <p:grpSpPr>
          <a:xfrm>
            <a:off x="3578225" y="8083550"/>
            <a:ext cx="17068800" cy="2701925"/>
            <a:chExt cx="48088" cy="8223"/>
          </a:xfrm>
        </p:grpSpPr>
        <p:sp>
          <p:nvSpPr>
            <p:cNvPr id="62470" name="AutoShape 17"/>
            <p:cNvSpPr>
              <a:spLocks noChangeAspect="1" noChangeArrowheads="1"/>
            </p:cNvSpPr>
            <p:nvPr/>
          </p:nvSpPr>
          <p:spPr bwMode="auto">
            <a:xfrm>
              <a:off x="0" y="0"/>
              <a:ext cx="48088" cy="8223"/>
            </a:xfrm>
            <a:prstGeom prst="rect">
              <a:avLst/>
            </a:prstGeom>
            <a:noFill/>
            <a:ln w="9525">
              <a:no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L="0" marR="0" lvl="0" indent="0" algn="l" defTabSz="2422525" rtl="0" eaLnBrk="1" fontAlgn="base" latinLnBrk="0" hangingPunct="1">
                <a:lnSpc>
                  <a:spcPct val="100000"/>
                </a:lnSpc>
                <a:spcBef>
                  <a:spcPct val="0"/>
                </a:spcBef>
                <a:spcAft>
                  <a:spcPct val="0"/>
                </a:spcAft>
                <a:buClrTx/>
                <a:buSzTx/>
                <a:buFontTx/>
                <a:buNone/>
                <a:defRPr/>
              </a:pPr>
              <a:r>
                <a:rPr kumimoji="0" lang="en-US" altLang="zh-CN" sz="4800" b="0" i="0" u="none" strike="noStrike" kern="1200" cap="none" spc="0" normalizeH="0" baseline="0" noProof="0">
                  <a:ln>
                    <a:noFill/>
                  </a:ln>
                  <a:solidFill>
                    <a:schemeClr val="tx1"/>
                  </a:solidFill>
                  <a:effectLst/>
                  <a:uLnTx/>
                  <a:uFillTx/>
                  <a:latin typeface="+mn-lt"/>
                  <a:ea typeface="+mn-ea"/>
                  <a:cs typeface="+mn-ea"/>
                  <a:sym typeface="+mn-lt"/>
                </a:rPr>
                <a:t>                      </a:t>
              </a:r>
              <a:endParaRPr kumimoji="0" lang="zh-CN" altLang="en-US" sz="4800" b="0" i="0" u="none" strike="noStrike" kern="1200" cap="none" spc="0" normalizeH="0" baseline="0" noProof="0">
                <a:ln>
                  <a:noFill/>
                </a:ln>
                <a:solidFill>
                  <a:schemeClr val="tx1"/>
                </a:solidFill>
                <a:effectLst/>
                <a:uLnTx/>
                <a:uFillTx/>
                <a:latin typeface="+mn-lt"/>
                <a:ea typeface="+mn-ea"/>
                <a:cs typeface="+mn-ea"/>
                <a:sym typeface="+mn-lt"/>
              </a:endParaRPr>
            </a:p>
          </p:txBody>
        </p:sp>
        <p:sp>
          <p:nvSpPr>
            <p:cNvPr id="62471" name="文本框 3"/>
            <p:cNvSpPr txBox="1">
              <a:spLocks noChangeArrowheads="1"/>
            </p:cNvSpPr>
            <p:nvPr/>
          </p:nvSpPr>
          <p:spPr bwMode="auto">
            <a:xfrm>
              <a:off x="769" y="2469"/>
              <a:ext cx="8677" cy="3044"/>
            </a:xfrm>
            <a:prstGeom prst="rect">
              <a:avLst/>
            </a:prstGeom>
            <a:solidFill>
              <a:srgbClr val="FFFFFF"/>
            </a:solidFill>
            <a:ln w="9525">
              <a:solidFill>
                <a:srgbClr val="000000"/>
              </a:solid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54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目标总体</a:t>
              </a:r>
              <a:endParaRPr kumimoji="0" lang="zh-CN" altLang="zh-CN" sz="4000" kern="1200" cap="none" spc="0" normalizeH="0" baseline="0" noProof="0">
                <a:latin typeface="+mn-lt"/>
                <a:ea typeface="+mn-ea"/>
                <a:cs typeface="+mn-ea"/>
                <a:sym typeface="+mn-lt"/>
              </a:endParaRPr>
            </a:p>
          </p:txBody>
        </p:sp>
        <p:cxnSp>
          <p:nvCxnSpPr>
            <p:cNvPr id="73736" name="自选图形 4"/>
            <p:cNvCxnSpPr/>
            <p:nvPr/>
          </p:nvCxnSpPr>
          <p:spPr>
            <a:xfrm flipV="1">
              <a:off x="9445" y="3987"/>
              <a:ext cx="9360" cy="7"/>
            </a:xfrm>
            <a:prstGeom prst="straightConnector1">
              <a:avLst/>
            </a:prstGeom>
            <a:ln w="9525" cap="flat" cmpd="sng">
              <a:solidFill>
                <a:srgbClr val="000000"/>
              </a:solidFill>
              <a:prstDash val="solid"/>
              <a:headEnd type="none" w="med" len="med"/>
              <a:tailEnd type="triangle" w="med" len="med"/>
            </a:ln>
          </p:spPr>
        </p:cxnSp>
        <p:sp>
          <p:nvSpPr>
            <p:cNvPr id="62473" name="文本框 5"/>
            <p:cNvSpPr txBox="1">
              <a:spLocks noChangeArrowheads="1"/>
            </p:cNvSpPr>
            <p:nvPr/>
          </p:nvSpPr>
          <p:spPr bwMode="auto">
            <a:xfrm>
              <a:off x="11199" y="1904"/>
              <a:ext cx="6141" cy="2942"/>
            </a:xfrm>
            <a:prstGeom prst="rect">
              <a:avLst/>
            </a:prstGeom>
            <a:noFill/>
            <a:ln w="9525">
              <a:no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kern="1200" cap="none" spc="0" normalizeH="0" baseline="0" noProof="0">
                  <a:latin typeface="+mn-lt"/>
                  <a:ea typeface="+mn-ea"/>
                  <a:cs typeface="+mn-ea"/>
                  <a:sym typeface="+mn-lt"/>
                </a:rPr>
                <a:t>纳入标准</a:t>
              </a:r>
              <a:endParaRPr kumimoji="0" lang="zh-CN" altLang="zh-CN" sz="3600" kern="1200" cap="none" spc="0" normalizeH="0" baseline="0" noProof="0">
                <a:latin typeface="+mn-lt"/>
                <a:ea typeface="+mn-ea"/>
                <a:cs typeface="+mn-ea"/>
                <a:sym typeface="+mn-lt"/>
              </a:endParaRPr>
            </a:p>
          </p:txBody>
        </p:sp>
        <p:sp>
          <p:nvSpPr>
            <p:cNvPr id="62474" name="文本框 6"/>
            <p:cNvSpPr txBox="1">
              <a:spLocks noChangeArrowheads="1"/>
            </p:cNvSpPr>
            <p:nvPr/>
          </p:nvSpPr>
          <p:spPr bwMode="auto">
            <a:xfrm>
              <a:off x="11199" y="4281"/>
              <a:ext cx="6463" cy="2947"/>
            </a:xfrm>
            <a:prstGeom prst="rect">
              <a:avLst/>
            </a:prstGeom>
            <a:noFill/>
            <a:ln w="9525">
              <a:no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kern="1200" cap="none" spc="0" normalizeH="0" baseline="0" noProof="0">
                  <a:latin typeface="+mn-lt"/>
                  <a:ea typeface="+mn-ea"/>
                  <a:cs typeface="+mn-ea"/>
                  <a:sym typeface="+mn-lt"/>
                </a:rPr>
                <a:t>排除标准</a:t>
              </a:r>
              <a:endParaRPr kumimoji="0" lang="zh-CN" altLang="zh-CN" sz="3600" kern="1200" cap="none" spc="0" normalizeH="0" baseline="0" noProof="0">
                <a:latin typeface="+mn-lt"/>
                <a:ea typeface="+mn-ea"/>
                <a:cs typeface="+mn-ea"/>
                <a:sym typeface="+mn-lt"/>
              </a:endParaRPr>
            </a:p>
          </p:txBody>
        </p:sp>
        <p:sp>
          <p:nvSpPr>
            <p:cNvPr id="62475" name="文本框 7"/>
            <p:cNvSpPr txBox="1">
              <a:spLocks noChangeArrowheads="1"/>
            </p:cNvSpPr>
            <p:nvPr/>
          </p:nvSpPr>
          <p:spPr bwMode="auto">
            <a:xfrm>
              <a:off x="18838" y="2469"/>
              <a:ext cx="8672" cy="3044"/>
            </a:xfrm>
            <a:prstGeom prst="rect">
              <a:avLst/>
            </a:prstGeom>
            <a:solidFill>
              <a:srgbClr val="FFFFFF"/>
            </a:solidFill>
            <a:ln w="9525">
              <a:solidFill>
                <a:srgbClr val="000000"/>
              </a:solid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54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实验对象</a:t>
              </a:r>
              <a:endParaRPr kumimoji="0" lang="zh-CN" altLang="zh-CN" sz="4000" kern="1200" cap="none" spc="0" normalizeH="0" baseline="0" noProof="0">
                <a:latin typeface="+mn-lt"/>
                <a:ea typeface="+mn-ea"/>
                <a:cs typeface="+mn-ea"/>
                <a:sym typeface="+mn-lt"/>
              </a:endParaRPr>
            </a:p>
          </p:txBody>
        </p:sp>
        <p:cxnSp>
          <p:nvCxnSpPr>
            <p:cNvPr id="73740" name="自选图形 8"/>
            <p:cNvCxnSpPr/>
            <p:nvPr/>
          </p:nvCxnSpPr>
          <p:spPr>
            <a:xfrm flipV="1">
              <a:off x="27510" y="3987"/>
              <a:ext cx="7563" cy="7"/>
            </a:xfrm>
            <a:prstGeom prst="straightConnector1">
              <a:avLst/>
            </a:prstGeom>
            <a:ln w="9525" cap="flat" cmpd="sng">
              <a:solidFill>
                <a:srgbClr val="000000"/>
              </a:solidFill>
              <a:prstDash val="solid"/>
              <a:headEnd type="none" w="med" len="med"/>
              <a:tailEnd type="none" w="med" len="med"/>
            </a:ln>
          </p:spPr>
        </p:cxnSp>
        <p:sp>
          <p:nvSpPr>
            <p:cNvPr id="62477" name="文本框 9"/>
            <p:cNvSpPr txBox="1">
              <a:spLocks noChangeArrowheads="1"/>
            </p:cNvSpPr>
            <p:nvPr/>
          </p:nvSpPr>
          <p:spPr bwMode="auto">
            <a:xfrm>
              <a:off x="29013" y="1904"/>
              <a:ext cx="5631" cy="2377"/>
            </a:xfrm>
            <a:prstGeom prst="rect">
              <a:avLst/>
            </a:prstGeom>
            <a:noFill/>
            <a:ln w="9525">
              <a:no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kern="1200" cap="none" spc="0" normalizeH="0" baseline="0" noProof="0">
                  <a:latin typeface="+mn-lt"/>
                  <a:ea typeface="+mn-ea"/>
                  <a:cs typeface="+mn-ea"/>
                  <a:sym typeface="+mn-lt"/>
                </a:rPr>
                <a:t>随机化</a:t>
              </a:r>
              <a:endParaRPr kumimoji="0" lang="zh-CN" altLang="zh-CN" sz="5400" kern="1200" cap="none" spc="0" normalizeH="0" baseline="0" noProof="0">
                <a:latin typeface="+mn-lt"/>
                <a:ea typeface="+mn-ea"/>
                <a:cs typeface="+mn-ea"/>
                <a:sym typeface="+mn-lt"/>
              </a:endParaRPr>
            </a:p>
          </p:txBody>
        </p:sp>
        <p:cxnSp>
          <p:nvCxnSpPr>
            <p:cNvPr id="73742" name="自选图形 10"/>
            <p:cNvCxnSpPr/>
            <p:nvPr/>
          </p:nvCxnSpPr>
          <p:spPr>
            <a:xfrm>
              <a:off x="35073" y="1606"/>
              <a:ext cx="7" cy="5042"/>
            </a:xfrm>
            <a:prstGeom prst="straightConnector1">
              <a:avLst/>
            </a:prstGeom>
            <a:ln w="9525" cap="flat" cmpd="sng">
              <a:solidFill>
                <a:srgbClr val="000000"/>
              </a:solidFill>
              <a:prstDash val="solid"/>
              <a:headEnd type="none" w="med" len="med"/>
              <a:tailEnd type="none" w="med" len="med"/>
            </a:ln>
          </p:spPr>
        </p:cxnSp>
        <p:cxnSp>
          <p:nvCxnSpPr>
            <p:cNvPr id="73743" name="自选图形 11"/>
            <p:cNvCxnSpPr/>
            <p:nvPr/>
          </p:nvCxnSpPr>
          <p:spPr>
            <a:xfrm flipV="1">
              <a:off x="35073" y="1606"/>
              <a:ext cx="2883" cy="6"/>
            </a:xfrm>
            <a:prstGeom prst="straightConnector1">
              <a:avLst/>
            </a:prstGeom>
            <a:ln w="9525" cap="flat" cmpd="sng">
              <a:solidFill>
                <a:srgbClr val="000000"/>
              </a:solidFill>
              <a:prstDash val="solid"/>
              <a:headEnd type="none" w="med" len="med"/>
              <a:tailEnd type="triangle" w="med" len="med"/>
            </a:ln>
          </p:spPr>
        </p:cxnSp>
        <p:cxnSp>
          <p:nvCxnSpPr>
            <p:cNvPr id="73744" name="自选图形 12"/>
            <p:cNvCxnSpPr/>
            <p:nvPr/>
          </p:nvCxnSpPr>
          <p:spPr>
            <a:xfrm flipV="1">
              <a:off x="35073" y="6642"/>
              <a:ext cx="2883" cy="6"/>
            </a:xfrm>
            <a:prstGeom prst="straightConnector1">
              <a:avLst/>
            </a:prstGeom>
            <a:ln w="9525" cap="flat" cmpd="sng">
              <a:solidFill>
                <a:srgbClr val="000000"/>
              </a:solidFill>
              <a:prstDash val="solid"/>
              <a:headEnd type="none" w="med" len="med"/>
              <a:tailEnd type="triangle" w="med" len="med"/>
            </a:ln>
          </p:spPr>
        </p:cxnSp>
        <p:sp>
          <p:nvSpPr>
            <p:cNvPr id="62481" name="文本框 13"/>
            <p:cNvSpPr txBox="1">
              <a:spLocks noChangeArrowheads="1"/>
            </p:cNvSpPr>
            <p:nvPr/>
          </p:nvSpPr>
          <p:spPr bwMode="auto">
            <a:xfrm>
              <a:off x="37958" y="48"/>
              <a:ext cx="8672" cy="3044"/>
            </a:xfrm>
            <a:prstGeom prst="rect">
              <a:avLst/>
            </a:prstGeom>
            <a:solidFill>
              <a:srgbClr val="FFFFFF"/>
            </a:solidFill>
            <a:ln w="9525">
              <a:solidFill>
                <a:srgbClr val="000000"/>
              </a:solid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4000" kern="1200" cap="none" spc="0" normalizeH="0" baseline="0" noProof="0">
                  <a:latin typeface="+mn-lt"/>
                  <a:ea typeface="+mn-ea"/>
                  <a:cs typeface="+mn-ea"/>
                  <a:sym typeface="+mn-lt"/>
                </a:rPr>
                <a:t>    试验组</a:t>
              </a:r>
              <a:endParaRPr kumimoji="0" lang="zh-CN" altLang="zh-CN" sz="4000" kern="1200" cap="none" spc="0" normalizeH="0" baseline="0" noProof="0">
                <a:latin typeface="+mn-lt"/>
                <a:ea typeface="+mn-ea"/>
                <a:cs typeface="+mn-ea"/>
                <a:sym typeface="+mn-lt"/>
              </a:endParaRPr>
            </a:p>
          </p:txBody>
        </p:sp>
        <p:sp>
          <p:nvSpPr>
            <p:cNvPr id="62482" name="文本框 14"/>
            <p:cNvSpPr txBox="1">
              <a:spLocks noChangeArrowheads="1"/>
            </p:cNvSpPr>
            <p:nvPr/>
          </p:nvSpPr>
          <p:spPr bwMode="auto">
            <a:xfrm>
              <a:off x="37958" y="5131"/>
              <a:ext cx="8672" cy="3039"/>
            </a:xfrm>
            <a:prstGeom prst="rect">
              <a:avLst/>
            </a:prstGeom>
            <a:solidFill>
              <a:srgbClr val="FFFFFF"/>
            </a:solidFill>
            <a:ln w="9525">
              <a:solidFill>
                <a:srgbClr val="000000"/>
              </a:solid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914400" eaLnBrk="1" hangingPunct="1">
                <a:buClrTx/>
                <a:buSzTx/>
                <a:buFontTx/>
                <a:buNone/>
                <a:defRPr/>
              </a:pPr>
              <a:r>
                <a:rPr kumimoji="0" lang="zh-CN" altLang="en-US" sz="5400" kern="1200" cap="none" spc="0" normalizeH="0" baseline="0" noProof="0">
                  <a:latin typeface="+mn-lt"/>
                  <a:ea typeface="+mn-ea"/>
                  <a:cs typeface="+mn-ea"/>
                  <a:sym typeface="+mn-lt"/>
                </a:rPr>
                <a:t>   </a:t>
              </a:r>
              <a:r>
                <a:rPr kumimoji="0" lang="zh-CN" altLang="en-US" sz="4000" kern="1200" cap="none" spc="0" normalizeH="0" baseline="0" noProof="0">
                  <a:latin typeface="+mn-lt"/>
                  <a:ea typeface="+mn-ea"/>
                  <a:cs typeface="+mn-ea"/>
                  <a:sym typeface="+mn-lt"/>
                </a:rPr>
                <a:t>对照组</a:t>
              </a:r>
              <a:endParaRPr kumimoji="0" lang="zh-CN" altLang="zh-CN" sz="4000" kern="1200" cap="none" spc="0" normalizeH="0" baseline="0" noProof="0">
                <a:latin typeface="+mn-lt"/>
                <a:ea typeface="+mn-ea"/>
                <a:cs typeface="+mn-ea"/>
                <a:sym typeface="+mn-lt"/>
              </a:endParaRPr>
            </a:p>
          </p:txBody>
        </p: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63490" name="TextBox 3"/>
          <p:cNvSpPr txBox="1">
            <a:spLocks noChangeArrowheads="1"/>
          </p:cNvSpPr>
          <p:nvPr/>
        </p:nvSpPr>
        <p:spPr bwMode="auto">
          <a:xfrm>
            <a:off x="2501900" y="4267200"/>
            <a:ext cx="20089812" cy="8478838"/>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25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 </a:t>
            </a:r>
            <a:r>
              <a:rPr kumimoji="0" lang="zh-CN" altLang="en-US" sz="4400" b="1" kern="1200" cap="none" spc="0" normalizeH="0" baseline="0" noProof="0">
                <a:solidFill>
                  <a:srgbClr val="4A452A"/>
                </a:solidFill>
                <a:latin typeface="+mn-lt"/>
                <a:ea typeface="+mn-ea"/>
                <a:cs typeface="+mn-ea"/>
                <a:sym typeface="+mn-lt"/>
              </a:rPr>
              <a:t>分组方法</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观察</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对</a:t>
            </a:r>
            <a:r>
              <a:rPr kumimoji="0" lang="en-US" altLang="zh-CN" sz="4000" kern="1200" cap="none" spc="0" normalizeH="0" baseline="0" noProof="0" err="1">
                <a:latin typeface="+mn-lt"/>
                <a:ea typeface="+mn-ea"/>
                <a:cs typeface="+mn-ea"/>
                <a:sym typeface="+mn-lt"/>
              </a:rPr>
              <a:t>Wistar</a:t>
            </a:r>
            <a:r>
              <a:rPr kumimoji="0" lang="zh-CN" altLang="en-US" sz="4000" kern="1200" cap="none" spc="0" normalizeH="0" baseline="0" noProof="0">
                <a:latin typeface="+mn-lt"/>
                <a:ea typeface="+mn-ea"/>
                <a:cs typeface="+mn-ea"/>
                <a:sym typeface="+mn-lt"/>
              </a:rPr>
              <a:t>幼鼠关节软骨胶原合成和分解代谢的影响。将</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只健康</a:t>
            </a:r>
            <a:r>
              <a:rPr kumimoji="0" lang="en-US" altLang="zh-CN" sz="4000" kern="1200" cap="none" spc="0" normalizeH="0" baseline="0" noProof="0" err="1">
                <a:latin typeface="+mn-lt"/>
                <a:ea typeface="+mn-ea"/>
                <a:cs typeface="+mn-ea"/>
                <a:sym typeface="+mn-lt"/>
              </a:rPr>
              <a:t>Wistar</a:t>
            </a:r>
            <a:r>
              <a:rPr kumimoji="0" lang="zh-CN" altLang="en-US" sz="4000" kern="1200" cap="none" spc="0" normalizeH="0" baseline="0" noProof="0">
                <a:latin typeface="+mn-lt"/>
                <a:ea typeface="+mn-ea"/>
                <a:cs typeface="+mn-ea"/>
                <a:sym typeface="+mn-lt"/>
              </a:rPr>
              <a:t>幼鼠，完全随机分为对照组、</a:t>
            </a:r>
            <a:r>
              <a:rPr kumimoji="0" lang="en-US" altLang="zh-CN" sz="4000" kern="1200" cap="none" spc="0" normalizeH="0" baseline="0" noProof="0">
                <a:latin typeface="+mn-lt"/>
                <a:ea typeface="+mn-ea"/>
                <a:cs typeface="+mn-ea"/>
                <a:sym typeface="+mn-lt"/>
              </a:rPr>
              <a:t>DON</a:t>
            </a:r>
            <a:r>
              <a:rPr kumimoji="0" lang="zh-CN" altLang="en-US" sz="4000" kern="1200" cap="none" spc="0" normalizeH="0" baseline="0" noProof="0">
                <a:latin typeface="+mn-lt"/>
                <a:ea typeface="+mn-ea"/>
                <a:cs typeface="+mn-ea"/>
                <a:sym typeface="+mn-lt"/>
              </a:rPr>
              <a:t>低剂量和高剂量组，分组方法如下。</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编号：</a:t>
            </a:r>
            <a:r>
              <a:rPr kumimoji="0" lang="zh-CN" altLang="en-US" sz="4000" kern="1200" cap="none" spc="0" normalizeH="0" baseline="0" noProof="0">
                <a:latin typeface="+mn-lt"/>
                <a:ea typeface="+mn-ea"/>
                <a:cs typeface="+mn-ea"/>
                <a:sym typeface="+mn-lt"/>
              </a:rPr>
              <a:t>将</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只健康</a:t>
            </a:r>
            <a:r>
              <a:rPr kumimoji="0" lang="en-US" altLang="zh-CN" sz="4000" kern="1200" cap="none" spc="0" normalizeH="0" baseline="0" noProof="0" err="1">
                <a:latin typeface="+mn-lt"/>
                <a:ea typeface="+mn-ea"/>
                <a:cs typeface="+mn-ea"/>
                <a:sym typeface="+mn-lt"/>
              </a:rPr>
              <a:t>Wistar</a:t>
            </a:r>
            <a:r>
              <a:rPr kumimoji="0" lang="zh-CN" altLang="en-US" sz="4000" kern="1200" cap="none" spc="0" normalizeH="0" baseline="0" noProof="0">
                <a:latin typeface="+mn-lt"/>
                <a:ea typeface="+mn-ea"/>
                <a:cs typeface="+mn-ea"/>
                <a:sym typeface="+mn-lt"/>
              </a:rPr>
              <a:t>幼鼠编号，可按体重大小编号，从</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开始到</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编号，见表第一行。</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2</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取随机数：</a:t>
            </a:r>
            <a:r>
              <a:rPr kumimoji="0" lang="zh-CN" altLang="en-US" sz="4000" kern="1200" cap="none" spc="0" normalizeH="0" baseline="0" noProof="0">
                <a:latin typeface="+mn-lt"/>
                <a:ea typeface="+mn-ea"/>
                <a:cs typeface="+mn-ea"/>
                <a:sym typeface="+mn-lt"/>
              </a:rPr>
              <a:t>从随机数字表或随机数发生器获得随机数。每个实验对象获得的随机数一般与样本量的位数相同，本例取</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位数。从随机数字表中的任一行任一列开始，如第</a:t>
            </a:r>
            <a:r>
              <a:rPr kumimoji="0" lang="en-US" altLang="zh-CN" sz="4000" kern="1200" cap="none" spc="0" normalizeH="0" baseline="0" noProof="0">
                <a:latin typeface="+mn-lt"/>
                <a:ea typeface="+mn-ea"/>
                <a:cs typeface="+mn-ea"/>
                <a:sym typeface="+mn-lt"/>
              </a:rPr>
              <a:t>16</a:t>
            </a:r>
            <a:r>
              <a:rPr kumimoji="0" lang="zh-CN" altLang="en-US" sz="4000" kern="1200" cap="none" spc="0" normalizeH="0" baseline="0" noProof="0">
                <a:latin typeface="+mn-lt"/>
                <a:ea typeface="+mn-ea"/>
                <a:cs typeface="+mn-ea"/>
                <a:sym typeface="+mn-lt"/>
              </a:rPr>
              <a:t>行第</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列开始，依次读取</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位数作为一个随机数并录于编号下，见表第二行。</a:t>
            </a:r>
            <a:endParaRPr kumimoji="0" lang="en-US" altLang="zh-CN" sz="4000"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3</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排序：</a:t>
            </a:r>
            <a:r>
              <a:rPr kumimoji="0" lang="zh-CN" altLang="en-US" sz="4000" kern="1200" cap="none" spc="0" normalizeH="0" baseline="0" noProof="0">
                <a:latin typeface="+mn-lt"/>
                <a:ea typeface="+mn-ea"/>
                <a:cs typeface="+mn-ea"/>
                <a:sym typeface="+mn-lt"/>
              </a:rPr>
              <a:t>将</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个随机数从小到大编序号，将每个随机数对应的序号记在表第三行。</a:t>
            </a:r>
            <a:endParaRPr kumimoji="0" lang="en-US" altLang="zh-CN" sz="4000" kern="1200" cap="none" spc="0" normalizeH="0" baseline="0" noProof="0">
              <a:latin typeface="+mn-lt"/>
              <a:ea typeface="+mn-ea"/>
              <a:cs typeface="+mn-ea"/>
              <a:sym typeface="+mn-lt"/>
            </a:endParaRPr>
          </a:p>
        </p:txBody>
      </p:sp>
      <p:sp>
        <p:nvSpPr>
          <p:cNvPr id="63491"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64514" name="TextBox 3"/>
          <p:cNvSpPr txBox="1">
            <a:spLocks noChangeArrowheads="1"/>
          </p:cNvSpPr>
          <p:nvPr/>
        </p:nvSpPr>
        <p:spPr bwMode="auto">
          <a:xfrm>
            <a:off x="2501900" y="4122738"/>
            <a:ext cx="20666075" cy="10494963"/>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just"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2.</a:t>
            </a:r>
            <a:r>
              <a:rPr kumimoji="0" lang="zh-CN" altLang="en-US" sz="4400" b="1" kern="1200" cap="none" spc="0" normalizeH="0" baseline="0" noProof="0">
                <a:solidFill>
                  <a:srgbClr val="4A452A"/>
                </a:solidFill>
                <a:latin typeface="+mn-lt"/>
                <a:ea typeface="+mn-ea"/>
                <a:cs typeface="+mn-ea"/>
                <a:sym typeface="+mn-lt"/>
              </a:rPr>
              <a:t>分组方法</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solidFill>
                  <a:srgbClr val="4A452A"/>
                </a:solidFill>
                <a:latin typeface="+mn-lt"/>
                <a:ea typeface="+mn-ea"/>
                <a:cs typeface="+mn-ea"/>
                <a:sym typeface="+mn-lt"/>
              </a:rPr>
              <a:t>4</a:t>
            </a:r>
            <a:r>
              <a:rPr kumimoji="0" lang="zh-CN" altLang="en-US" sz="4000" kern="1200" cap="none" spc="0" normalizeH="0" baseline="0" noProof="0">
                <a:solidFill>
                  <a:srgbClr val="4A452A"/>
                </a:solidFill>
                <a:latin typeface="+mn-lt"/>
                <a:ea typeface="+mn-ea"/>
                <a:cs typeface="+mn-ea"/>
                <a:sym typeface="+mn-lt"/>
              </a:rPr>
              <a:t>）</a:t>
            </a:r>
            <a:r>
              <a:rPr kumimoji="0" lang="zh-CN" altLang="en-US" sz="4000" kern="1200" cap="none" spc="0" normalizeH="0" baseline="0" noProof="0">
                <a:latin typeface="+mn-lt"/>
                <a:ea typeface="+mn-ea"/>
                <a:cs typeface="+mn-ea"/>
                <a:sym typeface="+mn-lt"/>
              </a:rPr>
              <a:t>分组：从排序后的随机数中，规定前</a:t>
            </a:r>
            <a:r>
              <a:rPr kumimoji="0" lang="en-US" altLang="zh-CN" sz="4000" kern="1200" cap="none" spc="0" normalizeH="0" baseline="0" noProof="0">
                <a:latin typeface="+mn-lt"/>
                <a:ea typeface="+mn-ea"/>
                <a:cs typeface="+mn-ea"/>
                <a:sym typeface="+mn-lt"/>
              </a:rPr>
              <a:t>n</a:t>
            </a:r>
            <a:r>
              <a:rPr kumimoji="0" lang="en-US" altLang="zh-CN" sz="4000" kern="1200" cap="none" spc="0" normalizeH="0" baseline="-25000" noProof="0">
                <a:latin typeface="+mn-lt"/>
                <a:ea typeface="+mn-ea"/>
                <a:cs typeface="+mn-ea"/>
                <a:sym typeface="+mn-lt"/>
              </a:rPr>
              <a:t>1</a:t>
            </a:r>
            <a:r>
              <a:rPr kumimoji="0" lang="zh-CN" altLang="en-US" sz="4000" kern="1200" cap="none" spc="0" normalizeH="0" baseline="0" noProof="0">
                <a:latin typeface="+mn-lt"/>
                <a:ea typeface="+mn-ea"/>
                <a:cs typeface="+mn-ea"/>
                <a:sym typeface="+mn-lt"/>
              </a:rPr>
              <a:t>个随机数对应的编号为第</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组，第（</a:t>
            </a:r>
            <a:r>
              <a:rPr kumimoji="0" lang="en-US" altLang="zh-CN" sz="4000" kern="1200" cap="none" spc="0" normalizeH="0" baseline="0" noProof="0">
                <a:latin typeface="+mn-lt"/>
                <a:ea typeface="+mn-ea"/>
                <a:cs typeface="+mn-ea"/>
                <a:sym typeface="+mn-lt"/>
              </a:rPr>
              <a:t>n</a:t>
            </a:r>
            <a:r>
              <a:rPr kumimoji="0" lang="en-US" altLang="zh-CN" sz="4000" kern="1200" cap="none" spc="0" normalizeH="0" baseline="-25000" noProof="0">
                <a:latin typeface="+mn-lt"/>
                <a:ea typeface="+mn-ea"/>
                <a:cs typeface="+mn-ea"/>
                <a:sym typeface="+mn-lt"/>
              </a:rPr>
              <a:t>1</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）个随机数对应的编号至第（</a:t>
            </a:r>
            <a:r>
              <a:rPr kumimoji="0" lang="en-US" altLang="zh-CN" sz="4000" kern="1200" cap="none" spc="0" normalizeH="0" baseline="0" noProof="0">
                <a:latin typeface="+mn-lt"/>
                <a:ea typeface="+mn-ea"/>
                <a:cs typeface="+mn-ea"/>
                <a:sym typeface="+mn-lt"/>
              </a:rPr>
              <a:t>n</a:t>
            </a:r>
            <a:r>
              <a:rPr kumimoji="0" lang="en-US" altLang="zh-CN" sz="4000" kern="1200" cap="none" spc="0" normalizeH="0" baseline="-25000" noProof="0">
                <a:latin typeface="+mn-lt"/>
                <a:ea typeface="+mn-ea"/>
                <a:cs typeface="+mn-ea"/>
                <a:sym typeface="+mn-lt"/>
              </a:rPr>
              <a:t>1</a:t>
            </a:r>
            <a:r>
              <a:rPr kumimoji="0" lang="en-US" altLang="zh-CN" sz="4000" kern="1200" cap="none" spc="0" normalizeH="0" baseline="0" noProof="0">
                <a:latin typeface="+mn-lt"/>
                <a:ea typeface="+mn-ea"/>
                <a:cs typeface="+mn-ea"/>
                <a:sym typeface="+mn-lt"/>
              </a:rPr>
              <a:t>+n</a:t>
            </a:r>
            <a:r>
              <a:rPr kumimoji="0" lang="en-US" altLang="zh-CN" sz="4000" kern="1200" cap="none" spc="0" normalizeH="0" baseline="-25000" noProof="0">
                <a:latin typeface="+mn-lt"/>
                <a:ea typeface="+mn-ea"/>
                <a:cs typeface="+mn-ea"/>
                <a:sym typeface="+mn-lt"/>
              </a:rPr>
              <a:t>2</a:t>
            </a:r>
            <a:r>
              <a:rPr kumimoji="0" lang="zh-CN" altLang="en-US" sz="4000" kern="1200" cap="none" spc="0" normalizeH="0" baseline="0" noProof="0">
                <a:latin typeface="+mn-lt"/>
                <a:ea typeface="+mn-ea"/>
                <a:cs typeface="+mn-ea"/>
                <a:sym typeface="+mn-lt"/>
              </a:rPr>
              <a:t>）个随机数对应的编号为第</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组，依此类推。规定序号</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为</a:t>
            </a:r>
            <a:r>
              <a:rPr kumimoji="0" lang="en-US" altLang="zh-CN" sz="4000" kern="1200" cap="none" spc="0" normalizeH="0" baseline="0" noProof="0">
                <a:latin typeface="+mn-lt"/>
                <a:ea typeface="+mn-ea"/>
                <a:cs typeface="+mn-ea"/>
                <a:sym typeface="+mn-lt"/>
              </a:rPr>
              <a:t>A</a:t>
            </a:r>
            <a:r>
              <a:rPr kumimoji="0" lang="zh-CN" altLang="en-US" sz="4000" kern="1200" cap="none" spc="0" normalizeH="0" baseline="0" noProof="0">
                <a:latin typeface="+mn-lt"/>
                <a:ea typeface="+mn-ea"/>
                <a:cs typeface="+mn-ea"/>
                <a:sym typeface="+mn-lt"/>
              </a:rPr>
              <a:t>组，序号</a:t>
            </a:r>
            <a:r>
              <a:rPr kumimoji="0" lang="en-US" altLang="zh-CN" sz="4000" kern="1200" cap="none" spc="0" normalizeH="0" baseline="0" noProof="0">
                <a:latin typeface="+mn-lt"/>
                <a:ea typeface="+mn-ea"/>
                <a:cs typeface="+mn-ea"/>
                <a:sym typeface="+mn-lt"/>
              </a:rPr>
              <a:t>6</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10</a:t>
            </a:r>
            <a:r>
              <a:rPr kumimoji="0" lang="zh-CN" altLang="en-US" sz="4000" kern="1200" cap="none" spc="0" normalizeH="0" baseline="0" noProof="0">
                <a:latin typeface="+mn-lt"/>
                <a:ea typeface="+mn-ea"/>
                <a:cs typeface="+mn-ea"/>
                <a:sym typeface="+mn-lt"/>
              </a:rPr>
              <a:t>为</a:t>
            </a:r>
            <a:r>
              <a:rPr kumimoji="0" lang="en-US" altLang="zh-CN" sz="4000" kern="1200" cap="none" spc="0" normalizeH="0" baseline="0" noProof="0">
                <a:latin typeface="+mn-lt"/>
                <a:ea typeface="+mn-ea"/>
                <a:cs typeface="+mn-ea"/>
                <a:sym typeface="+mn-lt"/>
              </a:rPr>
              <a:t>B</a:t>
            </a:r>
            <a:r>
              <a:rPr kumimoji="0" lang="zh-CN" altLang="en-US" sz="4000" kern="1200" cap="none" spc="0" normalizeH="0" baseline="0" noProof="0">
                <a:latin typeface="+mn-lt"/>
                <a:ea typeface="+mn-ea"/>
                <a:cs typeface="+mn-ea"/>
                <a:sym typeface="+mn-lt"/>
              </a:rPr>
              <a:t>组，序号</a:t>
            </a:r>
            <a:r>
              <a:rPr kumimoji="0" lang="en-US" altLang="zh-CN" sz="4000" kern="1200" cap="none" spc="0" normalizeH="0" baseline="0" noProof="0">
                <a:latin typeface="+mn-lt"/>
                <a:ea typeface="+mn-ea"/>
                <a:cs typeface="+mn-ea"/>
                <a:sym typeface="+mn-lt"/>
              </a:rPr>
              <a:t>11</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为</a:t>
            </a:r>
            <a:r>
              <a:rPr kumimoji="0" lang="en-US" altLang="zh-CN" sz="4000" kern="1200" cap="none" spc="0" normalizeH="0" baseline="0" noProof="0">
                <a:latin typeface="+mn-lt"/>
                <a:ea typeface="+mn-ea"/>
                <a:cs typeface="+mn-ea"/>
                <a:sym typeface="+mn-lt"/>
              </a:rPr>
              <a:t>C</a:t>
            </a:r>
            <a:r>
              <a:rPr kumimoji="0" lang="zh-CN" altLang="en-US" sz="4000" kern="1200" cap="none" spc="0" normalizeH="0" baseline="0" noProof="0">
                <a:latin typeface="+mn-lt"/>
                <a:ea typeface="+mn-ea"/>
                <a:cs typeface="+mn-ea"/>
                <a:sym typeface="+mn-lt"/>
              </a:rPr>
              <a:t>组，见表第四行。分组结果如下。</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zh-CN" altLang="en-US" sz="4000" kern="1200" cap="none" spc="0" normalizeH="0" baseline="0" noProof="0">
                <a:solidFill>
                  <a:srgbClr val="4A452A"/>
                </a:solidFill>
                <a:latin typeface="+mn-lt"/>
                <a:ea typeface="+mn-ea"/>
                <a:cs typeface="+mn-ea"/>
                <a:sym typeface="+mn-lt"/>
              </a:rPr>
              <a:t>       </a:t>
            </a:r>
            <a:r>
              <a:rPr kumimoji="0" lang="en-US" altLang="zh-CN" sz="4000" kern="1200" cap="none" spc="0" normalizeH="0" baseline="0" noProof="0">
                <a:latin typeface="+mn-lt"/>
                <a:ea typeface="+mn-ea"/>
                <a:cs typeface="+mn-ea"/>
                <a:sym typeface="+mn-lt"/>
              </a:rPr>
              <a:t>A</a:t>
            </a:r>
            <a:r>
              <a:rPr kumimoji="0" lang="zh-CN" altLang="en-US" sz="4000" kern="1200" cap="none" spc="0" normalizeH="0" baseline="0" noProof="0">
                <a:latin typeface="+mn-lt"/>
                <a:ea typeface="+mn-ea"/>
                <a:cs typeface="+mn-ea"/>
                <a:sym typeface="+mn-lt"/>
              </a:rPr>
              <a:t>组：编号为第</a:t>
            </a:r>
            <a:r>
              <a:rPr kumimoji="0" lang="en-US" altLang="zh-CN" sz="4000" kern="1200" cap="none" spc="0" normalizeH="0" baseline="0" noProof="0">
                <a:latin typeface="+mn-lt"/>
                <a:ea typeface="+mn-ea"/>
                <a:cs typeface="+mn-ea"/>
                <a:sym typeface="+mn-lt"/>
              </a:rPr>
              <a:t>4</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6</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7</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12</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14</a:t>
            </a:r>
            <a:r>
              <a:rPr kumimoji="0" lang="zh-CN" altLang="en-US" sz="4000" kern="1200" cap="none" spc="0" normalizeH="0" baseline="0" noProof="0">
                <a:latin typeface="+mn-lt"/>
                <a:ea typeface="+mn-ea"/>
                <a:cs typeface="+mn-ea"/>
                <a:sym typeface="+mn-lt"/>
              </a:rPr>
              <a:t>号的</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只小白鼠为对照组。</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en-US" altLang="zh-CN" sz="4000" kern="1200" cap="none" spc="0" normalizeH="0" baseline="0" noProof="0">
                <a:latin typeface="+mn-lt"/>
                <a:ea typeface="+mn-ea"/>
                <a:cs typeface="+mn-ea"/>
                <a:sym typeface="+mn-lt"/>
              </a:rPr>
              <a:t>       B</a:t>
            </a:r>
            <a:r>
              <a:rPr kumimoji="0" lang="zh-CN" altLang="en-US" sz="4000" kern="1200" cap="none" spc="0" normalizeH="0" baseline="0" noProof="0">
                <a:latin typeface="+mn-lt"/>
                <a:ea typeface="+mn-ea"/>
                <a:cs typeface="+mn-ea"/>
                <a:sym typeface="+mn-lt"/>
              </a:rPr>
              <a:t>组：编号为第</a:t>
            </a:r>
            <a:r>
              <a:rPr kumimoji="0" lang="en-US" altLang="zh-CN" sz="4000" kern="1200" cap="none" spc="0" normalizeH="0" baseline="0" noProof="0">
                <a:latin typeface="+mn-lt"/>
                <a:ea typeface="+mn-ea"/>
                <a:cs typeface="+mn-ea"/>
                <a:sym typeface="+mn-lt"/>
              </a:rPr>
              <a:t>2</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3</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10</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13</a:t>
            </a:r>
            <a:r>
              <a:rPr kumimoji="0" lang="zh-CN" altLang="en-US" sz="4000" kern="1200" cap="none" spc="0" normalizeH="0" baseline="0" noProof="0">
                <a:latin typeface="+mn-lt"/>
                <a:ea typeface="+mn-ea"/>
                <a:cs typeface="+mn-ea"/>
                <a:sym typeface="+mn-lt"/>
              </a:rPr>
              <a:t>号的</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只小白鼠为低剂量</a:t>
            </a:r>
            <a:r>
              <a:rPr kumimoji="0" lang="en-US" altLang="zh-CN" sz="4000" kern="1200" cap="none" spc="0" normalizeH="0" baseline="0" noProof="0">
                <a:latin typeface="+mn-lt"/>
                <a:ea typeface="+mn-ea"/>
                <a:cs typeface="+mn-ea"/>
                <a:sym typeface="+mn-lt"/>
              </a:rPr>
              <a:t>DON </a:t>
            </a:r>
            <a:r>
              <a:rPr kumimoji="0" lang="zh-CN" altLang="en-US" sz="4000" kern="1200" cap="none" spc="0" normalizeH="0" baseline="0" noProof="0">
                <a:latin typeface="+mn-lt"/>
                <a:ea typeface="+mn-ea"/>
                <a:cs typeface="+mn-ea"/>
                <a:sym typeface="+mn-lt"/>
              </a:rPr>
              <a:t>组。</a:t>
            </a:r>
            <a:endParaRPr kumimoji="0" lang="zh-CN" altLang="en-US" sz="4000" kern="1200" cap="none" spc="0" normalizeH="0" baseline="0" noProof="0">
              <a:latin typeface="+mn-lt"/>
              <a:ea typeface="+mn-ea"/>
              <a:cs typeface="+mn-ea"/>
              <a:sym typeface="+mn-lt"/>
            </a:endParaRPr>
          </a:p>
          <a:p>
            <a:pPr marR="0" algn="just" defTabSz="2422525" eaLnBrk="1" hangingPunct="1">
              <a:lnSpc>
                <a:spcPct val="150000"/>
              </a:lnSpc>
              <a:spcAft>
                <a:spcPts val="1200"/>
              </a:spcAft>
              <a:buClrTx/>
              <a:buSzTx/>
              <a:buFontTx/>
              <a:buNone/>
              <a:defRPr/>
            </a:pPr>
            <a:r>
              <a:rPr kumimoji="0" lang="en-US" altLang="zh-CN" sz="4000" kern="1200" cap="none" spc="0" normalizeH="0" baseline="0" noProof="0">
                <a:latin typeface="+mn-lt"/>
                <a:ea typeface="+mn-ea"/>
                <a:cs typeface="+mn-ea"/>
                <a:sym typeface="+mn-lt"/>
              </a:rPr>
              <a:t>       C</a:t>
            </a:r>
            <a:r>
              <a:rPr kumimoji="0" lang="zh-CN" altLang="en-US" sz="4000" kern="1200" cap="none" spc="0" normalizeH="0" baseline="0" noProof="0">
                <a:latin typeface="+mn-lt"/>
                <a:ea typeface="+mn-ea"/>
                <a:cs typeface="+mn-ea"/>
                <a:sym typeface="+mn-lt"/>
              </a:rPr>
              <a:t>组：编号为第</a:t>
            </a:r>
            <a:r>
              <a:rPr kumimoji="0" lang="en-US" altLang="zh-CN" sz="4000" kern="1200" cap="none" spc="0" normalizeH="0" baseline="0" noProof="0">
                <a:latin typeface="+mn-lt"/>
                <a:ea typeface="+mn-ea"/>
                <a:cs typeface="+mn-ea"/>
                <a:sym typeface="+mn-lt"/>
              </a:rPr>
              <a:t>1</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8</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9</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11</a:t>
            </a:r>
            <a:r>
              <a:rPr kumimoji="0" lang="zh-CN" altLang="en-US" sz="4000" kern="1200" cap="none" spc="0" normalizeH="0" baseline="0" noProof="0">
                <a:latin typeface="+mn-lt"/>
                <a:ea typeface="+mn-ea"/>
                <a:cs typeface="+mn-ea"/>
                <a:sym typeface="+mn-lt"/>
              </a:rPr>
              <a:t>、</a:t>
            </a:r>
            <a:r>
              <a:rPr kumimoji="0" lang="en-US" altLang="zh-CN" sz="4000" kern="1200" cap="none" spc="0" normalizeH="0" baseline="0" noProof="0">
                <a:latin typeface="+mn-lt"/>
                <a:ea typeface="+mn-ea"/>
                <a:cs typeface="+mn-ea"/>
                <a:sym typeface="+mn-lt"/>
              </a:rPr>
              <a:t>15</a:t>
            </a:r>
            <a:r>
              <a:rPr kumimoji="0" lang="zh-CN" altLang="en-US" sz="4000" kern="1200" cap="none" spc="0" normalizeH="0" baseline="0" noProof="0">
                <a:latin typeface="+mn-lt"/>
                <a:ea typeface="+mn-ea"/>
                <a:cs typeface="+mn-ea"/>
                <a:sym typeface="+mn-lt"/>
              </a:rPr>
              <a:t>号的</a:t>
            </a:r>
            <a:r>
              <a:rPr kumimoji="0" lang="en-US" altLang="zh-CN" sz="4000" kern="1200" cap="none" spc="0" normalizeH="0" baseline="0" noProof="0">
                <a:latin typeface="+mn-lt"/>
                <a:ea typeface="+mn-ea"/>
                <a:cs typeface="+mn-ea"/>
                <a:sym typeface="+mn-lt"/>
              </a:rPr>
              <a:t>5</a:t>
            </a:r>
            <a:r>
              <a:rPr kumimoji="0" lang="zh-CN" altLang="en-US" sz="4000" kern="1200" cap="none" spc="0" normalizeH="0" baseline="0" noProof="0">
                <a:latin typeface="+mn-lt"/>
                <a:ea typeface="+mn-ea"/>
                <a:cs typeface="+mn-ea"/>
                <a:sym typeface="+mn-lt"/>
              </a:rPr>
              <a:t>只小白鼠为高剂量</a:t>
            </a:r>
            <a:r>
              <a:rPr kumimoji="0" lang="en-US" altLang="zh-CN" sz="4000" kern="1200" cap="none" spc="0" normalizeH="0" baseline="0" noProof="0">
                <a:latin typeface="+mn-lt"/>
                <a:ea typeface="+mn-ea"/>
                <a:cs typeface="+mn-ea"/>
                <a:sym typeface="+mn-lt"/>
              </a:rPr>
              <a:t>DON </a:t>
            </a:r>
            <a:r>
              <a:rPr kumimoji="0" lang="zh-CN" altLang="en-US" sz="4000" kern="1200" cap="none" spc="0" normalizeH="0" baseline="0" noProof="0">
                <a:latin typeface="+mn-lt"/>
                <a:ea typeface="+mn-ea"/>
                <a:cs typeface="+mn-ea"/>
                <a:sym typeface="+mn-lt"/>
              </a:rPr>
              <a:t>组。</a:t>
            </a:r>
            <a:endParaRPr kumimoji="0" lang="zh-CN" altLang="en-US" sz="4000" kern="1200" cap="none" spc="0" normalizeH="0" baseline="0" noProof="0">
              <a:latin typeface="+mn-lt"/>
              <a:ea typeface="+mn-ea"/>
              <a:cs typeface="+mn-ea"/>
              <a:sym typeface="+mn-lt"/>
            </a:endParaRPr>
          </a:p>
          <a:p>
            <a:pPr marR="0" defTabSz="2422525" eaLnBrk="1" hangingPunct="1">
              <a:lnSpc>
                <a:spcPct val="200000"/>
              </a:lnSpc>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lnSpc>
                <a:spcPct val="150000"/>
              </a:lnSpc>
              <a:buClrTx/>
              <a:buSzTx/>
              <a:buFontTx/>
              <a:buNone/>
              <a:defRPr/>
            </a:pPr>
            <a:endParaRPr kumimoji="0" lang="zh-CN" altLang="en-US" sz="4000" kern="1200" cap="none" spc="0" normalizeH="0" baseline="0" noProof="0">
              <a:latin typeface="+mn-lt"/>
              <a:ea typeface="+mn-ea"/>
              <a:cs typeface="+mn-ea"/>
              <a:sym typeface="+mn-lt"/>
            </a:endParaRPr>
          </a:p>
        </p:txBody>
      </p:sp>
      <p:sp>
        <p:nvSpPr>
          <p:cNvPr id="64515"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5" name="TextBox 4"/>
          <p:cNvSpPr txBox="1"/>
          <p:nvPr/>
        </p:nvSpPr>
        <p:spPr>
          <a:xfrm>
            <a:off x="4721225" y="4071938"/>
            <a:ext cx="15592425" cy="3724275"/>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3795" eaLnBrk="1" fontAlgn="auto" hangingPunct="1">
              <a:lnSpc>
                <a:spcPct val="150000"/>
              </a:lnSpc>
              <a:spcBef>
                <a:spcPct val="0"/>
              </a:spcBef>
              <a:spcAft>
                <a:spcPts val="1200"/>
              </a:spcAft>
              <a:buClrTx/>
              <a:buSzTx/>
              <a:buFontTx/>
              <a:buNone/>
              <a:defRPr/>
            </a:pPr>
            <a:r>
              <a:rPr kumimoji="0" lang="en-US" altLang="zh-CN" sz="4400" b="1" kern="1200" cap="none" spc="0" normalizeH="0" baseline="0" noProof="0">
                <a:solidFill>
                  <a:schemeClr val="bg2">
                    <a:lumMod val="25000"/>
                  </a:schemeClr>
                </a:solidFill>
                <a:latin typeface="+mn-lt"/>
                <a:ea typeface="+mn-ea"/>
                <a:cs typeface="+mn-ea"/>
                <a:sym typeface="+mn-lt"/>
              </a:rPr>
              <a:t>2.</a:t>
            </a:r>
            <a:r>
              <a:rPr kumimoji="0" lang="zh-CN" altLang="en-US" sz="4400" b="1" kern="1200" cap="none" spc="0" normalizeH="0" baseline="0" noProof="0">
                <a:solidFill>
                  <a:schemeClr val="bg2">
                    <a:lumMod val="25000"/>
                  </a:schemeClr>
                </a:solidFill>
                <a:latin typeface="+mn-lt"/>
                <a:ea typeface="+mn-ea"/>
                <a:cs typeface="+mn-ea"/>
                <a:sym typeface="+mn-lt"/>
              </a:rPr>
              <a:t>分组方法</a:t>
            </a:r>
            <a:endParaRPr kumimoji="0" lang="zh-CN" altLang="en-US" sz="4000" b="1" kern="1200" cap="none" spc="0" normalizeH="0" baseline="0" noProof="0">
              <a:latin typeface="+mn-lt"/>
              <a:ea typeface="+mn-ea"/>
              <a:cs typeface="+mn-ea"/>
              <a:sym typeface="+mn-lt"/>
            </a:endParaRPr>
          </a:p>
          <a:p>
            <a:pPr marR="0" defTabSz="2422525" eaLnBrk="1" hangingPunct="1">
              <a:buClrTx/>
              <a:buSzTx/>
              <a:buFontTx/>
              <a:buNone/>
              <a:defRPr/>
            </a:pPr>
            <a:r>
              <a:rPr kumimoji="0" lang="zh-CN" altLang="en-US" sz="4000" kern="1200" cap="none" spc="0" normalizeH="0" baseline="0" noProof="0">
                <a:solidFill>
                  <a:schemeClr val="bg2">
                    <a:lumMod val="25000"/>
                  </a:schemeClr>
                </a:solidFill>
                <a:latin typeface="+mn-lt"/>
                <a:ea typeface="+mn-ea"/>
                <a:cs typeface="+mn-ea"/>
                <a:sym typeface="+mn-lt"/>
              </a:rPr>
              <a:t> </a:t>
            </a:r>
            <a:endParaRPr kumimoji="0" lang="zh-CN" altLang="en-US" sz="4000" kern="1200" cap="none" spc="0" normalizeH="0" baseline="0" noProof="0">
              <a:latin typeface="+mn-lt"/>
              <a:ea typeface="+mn-ea"/>
              <a:cs typeface="+mn-ea"/>
              <a:sym typeface="+mn-lt"/>
            </a:endParaRPr>
          </a:p>
          <a:p>
            <a:pPr marR="0"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buClrTx/>
              <a:buSzTx/>
              <a:buFontTx/>
              <a:buNone/>
              <a:defRPr/>
            </a:pPr>
            <a:endParaRPr kumimoji="0" lang="zh-CN" altLang="en-US" sz="4000" kern="1200" cap="none" spc="0" normalizeH="0" baseline="0" noProof="0">
              <a:latin typeface="+mn-lt"/>
              <a:ea typeface="+mn-ea"/>
              <a:cs typeface="+mn-ea"/>
              <a:sym typeface="+mn-lt"/>
            </a:endParaRPr>
          </a:p>
        </p:txBody>
      </p:sp>
      <p:sp>
        <p:nvSpPr>
          <p:cNvPr id="65540"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pic>
        <p:nvPicPr>
          <p:cNvPr id="78853" name="图片 2"/>
          <p:cNvPicPr>
            <a:picLocks noChangeAspect="1"/>
          </p:cNvPicPr>
          <p:nvPr/>
        </p:nvPicPr>
        <p:blipFill>
          <a:blip r:embed="rId2"/>
          <a:stretch>
            <a:fillRect/>
          </a:stretch>
        </p:blipFill>
        <p:spPr>
          <a:xfrm>
            <a:off x="5383213" y="5418138"/>
            <a:ext cx="14023975" cy="7921625"/>
          </a:xfrm>
          <a:prstGeom prst="rect">
            <a:avLst/>
          </a:prstGeom>
          <a:noFill/>
          <a:ln w="9525">
            <a:noFill/>
          </a:ln>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4" name="TextBox 3"/>
          <p:cNvSpPr txBox="1"/>
          <p:nvPr/>
        </p:nvSpPr>
        <p:spPr>
          <a:xfrm>
            <a:off x="4157663" y="3762375"/>
            <a:ext cx="16864012" cy="9264650"/>
          </a:xfrm>
          <a:prstGeom prst="rect">
            <a:avLst/>
          </a:prstGeom>
          <a:noFill/>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lnSpc>
                <a:spcPct val="150000"/>
              </a:lnSpc>
              <a:spcAft>
                <a:spcPts val="1200"/>
              </a:spcAft>
              <a:buClrTx/>
              <a:buSzTx/>
              <a:buFontTx/>
              <a:buNone/>
              <a:defRPr/>
            </a:pPr>
            <a:r>
              <a:rPr kumimoji="0" lang="en-US" altLang="zh-CN" sz="4400" b="1" kern="1200" cap="none" spc="0" normalizeH="0" baseline="0" noProof="0">
                <a:solidFill>
                  <a:srgbClr val="4A452A"/>
                </a:solidFill>
                <a:latin typeface="+mn-lt"/>
                <a:ea typeface="+mn-ea"/>
                <a:cs typeface="+mn-ea"/>
                <a:sym typeface="+mn-lt"/>
              </a:rPr>
              <a:t>3. </a:t>
            </a:r>
            <a:r>
              <a:rPr kumimoji="0" lang="zh-CN" altLang="en-US" sz="4400" b="1" kern="1200" cap="none" spc="0" normalizeH="0" baseline="0" noProof="0">
                <a:latin typeface="+mn-lt"/>
                <a:ea typeface="+mn-ea"/>
                <a:cs typeface="+mn-ea"/>
                <a:sym typeface="+mn-lt"/>
              </a:rPr>
              <a:t>样本量估计</a:t>
            </a:r>
            <a:endParaRPr kumimoji="0" lang="zh-CN" altLang="en-US" sz="4000" b="1" kern="1200" cap="none" spc="0" normalizeH="0" baseline="0" noProof="0">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latin typeface="+mn-lt"/>
                <a:ea typeface="+mn-ea"/>
                <a:cs typeface="+mn-ea"/>
                <a:sym typeface="+mn-lt"/>
              </a:rPr>
              <a:t>        一般情况下，观测指标的变异程度越大，所需要的样本量越大；各对比组间参数差异越大，所需要的样本量越小；检验水准</a:t>
            </a:r>
            <a:r>
              <a:rPr kumimoji="0" lang="en-US" altLang="zh-CN" sz="4000" i="1" kern="1200" cap="none" spc="0" normalizeH="0" baseline="0" noProof="0">
                <a:latin typeface="+mn-lt"/>
                <a:ea typeface="+mn-ea"/>
                <a:cs typeface="+mn-ea"/>
                <a:sym typeface="+mn-lt"/>
              </a:rPr>
              <a:t>α</a:t>
            </a:r>
            <a:r>
              <a:rPr kumimoji="0" lang="zh-CN" altLang="en-US" sz="4000" kern="1200" cap="none" spc="0" normalizeH="0" baseline="0" noProof="0">
                <a:latin typeface="+mn-lt"/>
                <a:ea typeface="+mn-ea"/>
                <a:cs typeface="+mn-ea"/>
                <a:sym typeface="+mn-lt"/>
              </a:rPr>
              <a:t>越大，所需要的样本量越小；检验效能</a:t>
            </a:r>
            <a:r>
              <a:rPr kumimoji="0" lang="en-US" altLang="zh-CN" sz="4000" kern="1200" cap="none" spc="0" normalizeH="0" baseline="0" noProof="0">
                <a:latin typeface="+mn-lt"/>
                <a:ea typeface="+mn-ea"/>
                <a:cs typeface="+mn-ea"/>
                <a:sym typeface="+mn-lt"/>
              </a:rPr>
              <a:t>1-</a:t>
            </a:r>
            <a:r>
              <a:rPr kumimoji="0" lang="en-US" altLang="zh-CN" sz="4000" i="1" kern="1200" cap="none" spc="0" normalizeH="0" baseline="0" noProof="0">
                <a:latin typeface="+mn-lt"/>
                <a:ea typeface="+mn-ea"/>
                <a:cs typeface="+mn-ea"/>
                <a:sym typeface="+mn-lt"/>
              </a:rPr>
              <a:t>β</a:t>
            </a:r>
            <a:r>
              <a:rPr kumimoji="0" lang="zh-CN" altLang="en-US" sz="4000" kern="1200" cap="none" spc="0" normalizeH="0" baseline="0" noProof="0">
                <a:latin typeface="+mn-lt"/>
                <a:ea typeface="+mn-ea"/>
                <a:cs typeface="+mn-ea"/>
                <a:sym typeface="+mn-lt"/>
              </a:rPr>
              <a:t>越大，所需要的样本量越大。</a:t>
            </a:r>
            <a:endParaRPr kumimoji="0" lang="zh-CN" altLang="en-US" sz="4000" kern="1200" cap="none" spc="0" normalizeH="0" baseline="0" noProof="0">
              <a:latin typeface="+mn-lt"/>
              <a:ea typeface="+mn-ea"/>
              <a:cs typeface="+mn-ea"/>
              <a:sym typeface="+mn-lt"/>
            </a:endParaRPr>
          </a:p>
          <a:p>
            <a:pPr marR="0" algn="just" defTabSz="2422525" eaLnBrk="1" hangingPunct="1">
              <a:buClrTx/>
              <a:buSzTx/>
              <a:buFontTx/>
              <a:buNone/>
              <a:defRPr/>
            </a:pPr>
            <a:r>
              <a:rPr kumimoji="0" lang="zh-CN" altLang="en-US" sz="4000" kern="1200" cap="none" spc="0" normalizeH="0" baseline="0" noProof="0">
                <a:solidFill>
                  <a:srgbClr val="4A452A"/>
                </a:solidFill>
                <a:latin typeface="+mn-lt"/>
                <a:ea typeface="+mn-ea"/>
                <a:cs typeface="+mn-ea"/>
                <a:sym typeface="+mn-lt"/>
              </a:rPr>
              <a:t> </a:t>
            </a:r>
            <a:endParaRPr kumimoji="0" lang="en-US" altLang="zh-CN" sz="4000" kern="1200" cap="none" spc="0" normalizeH="0" baseline="0" noProof="0">
              <a:solidFill>
                <a:srgbClr val="4A452A"/>
              </a:solidFill>
              <a:latin typeface="+mn-lt"/>
              <a:ea typeface="+mn-ea"/>
              <a:cs typeface="+mn-ea"/>
              <a:sym typeface="+mn-lt"/>
            </a:endParaRPr>
          </a:p>
          <a:p>
            <a:pPr marR="0" algn="just" defTabSz="2422525" eaLnBrk="1" hangingPunct="1">
              <a:lnSpc>
                <a:spcPct val="150000"/>
              </a:lnSpc>
              <a:buClrTx/>
              <a:buSzTx/>
              <a:buFontTx/>
              <a:buNone/>
              <a:defRPr/>
            </a:pPr>
            <a:r>
              <a:rPr kumimoji="0" lang="zh-CN" altLang="en-US" sz="4000" kern="1200" cap="none" spc="0" normalizeH="0" baseline="0" noProof="0">
                <a:solidFill>
                  <a:srgbClr val="4A452A"/>
                </a:solidFill>
                <a:latin typeface="+mn-lt"/>
                <a:ea typeface="+mn-ea"/>
                <a:cs typeface="+mn-ea"/>
                <a:sym typeface="+mn-lt"/>
              </a:rPr>
              <a:t>（</a:t>
            </a:r>
            <a:r>
              <a:rPr kumimoji="0" lang="en-US" altLang="zh-CN" sz="4000" kern="1200" cap="none" spc="0" normalizeH="0" baseline="0" noProof="0">
                <a:solidFill>
                  <a:srgbClr val="4A452A"/>
                </a:solidFill>
                <a:latin typeface="+mn-lt"/>
                <a:ea typeface="+mn-ea"/>
                <a:cs typeface="+mn-ea"/>
                <a:sym typeface="+mn-lt"/>
              </a:rPr>
              <a:t>1</a:t>
            </a:r>
            <a:r>
              <a:rPr kumimoji="0" lang="zh-CN" altLang="en-US" sz="4000" kern="1200" cap="none" spc="0" normalizeH="0" baseline="0" noProof="0">
                <a:solidFill>
                  <a:srgbClr val="4A452A"/>
                </a:solidFill>
                <a:latin typeface="+mn-lt"/>
                <a:ea typeface="+mn-ea"/>
                <a:cs typeface="+mn-ea"/>
                <a:sym typeface="+mn-lt"/>
              </a:rPr>
              <a:t>）</a:t>
            </a:r>
            <a:r>
              <a:rPr kumimoji="0" lang="zh-CN" altLang="en-US" sz="4000" b="1" kern="1200" cap="none" spc="0" normalizeH="0" baseline="0" noProof="0">
                <a:latin typeface="+mn-lt"/>
                <a:ea typeface="+mn-ea"/>
                <a:cs typeface="+mn-ea"/>
                <a:sym typeface="+mn-lt"/>
              </a:rPr>
              <a:t>两样本均数比较</a:t>
            </a:r>
            <a:r>
              <a:rPr kumimoji="0" lang="zh-CN" altLang="en-US" sz="4000" kern="1200" cap="none" spc="0" normalizeH="0" baseline="0" noProof="0">
                <a:latin typeface="+mn-lt"/>
                <a:ea typeface="+mn-ea"/>
                <a:cs typeface="+mn-ea"/>
                <a:sym typeface="+mn-lt"/>
              </a:rPr>
              <a:t>。若实验观测指标为定量指标，则两样本均数差异比较所需样本量公式为</a:t>
            </a: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algn="just"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buClrTx/>
              <a:buSzTx/>
              <a:buFontTx/>
              <a:buNone/>
              <a:defRPr/>
            </a:pPr>
            <a:endParaRPr kumimoji="0" lang="en-US" altLang="zh-CN" sz="4000" kern="1200" cap="none" spc="0" normalizeH="0" baseline="0" noProof="0">
              <a:latin typeface="+mn-lt"/>
              <a:ea typeface="+mn-ea"/>
              <a:cs typeface="+mn-ea"/>
              <a:sym typeface="+mn-lt"/>
            </a:endParaRPr>
          </a:p>
          <a:p>
            <a:pPr marR="0" defTabSz="2422525" eaLnBrk="1" hangingPunct="1">
              <a:buClrTx/>
              <a:buSzTx/>
              <a:buFontTx/>
              <a:buNone/>
              <a:defRPr/>
            </a:pPr>
            <a:endParaRPr kumimoji="0" lang="zh-CN" altLang="en-US" sz="4000" kern="1200" cap="none" spc="0" normalizeH="0" baseline="0" noProof="0">
              <a:latin typeface="+mn-lt"/>
              <a:ea typeface="+mn-ea"/>
              <a:cs typeface="+mn-ea"/>
              <a:sym typeface="+mn-lt"/>
            </a:endParaRPr>
          </a:p>
        </p:txBody>
      </p:sp>
      <p:sp>
        <p:nvSpPr>
          <p:cNvPr id="66563"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pic>
        <p:nvPicPr>
          <p:cNvPr id="79877" name="Picture 2"/>
          <p:cNvPicPr>
            <a:picLocks noChangeAspect="1"/>
          </p:cNvPicPr>
          <p:nvPr/>
        </p:nvPicPr>
        <p:blipFill>
          <a:blip r:embed="rId2"/>
          <a:stretch>
            <a:fillRect/>
          </a:stretch>
        </p:blipFill>
        <p:spPr>
          <a:xfrm>
            <a:off x="8483600" y="10242550"/>
            <a:ext cx="8212138" cy="2428875"/>
          </a:xfrm>
          <a:prstGeom prst="rect">
            <a:avLst/>
          </a:prstGeom>
          <a:noFill/>
          <a:ln w="9525">
            <a:noFill/>
          </a:ln>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8"/>
          <p:cNvSpPr txBox="1"/>
          <p:nvPr/>
        </p:nvSpPr>
        <p:spPr bwMode="auto">
          <a:xfrm>
            <a:off x="3509963" y="80963"/>
            <a:ext cx="19296062" cy="1089025"/>
          </a:xfrm>
          <a:prstGeom prst="rect">
            <a:avLst/>
          </a:prstGeom>
          <a:noFill/>
          <a:ln>
            <a:miter lim="800000"/>
          </a:ln>
        </p:spPr>
        <p:txBody>
          <a:bodyPr anchor="ctr">
            <a:norm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eaLnBrk="1" hangingPunct="1">
              <a:buClrTx/>
              <a:buSzTx/>
              <a:buFontTx/>
              <a:buNone/>
              <a:defRPr/>
            </a:pPr>
            <a:r>
              <a:rPr kumimoji="0" lang="zh-CN" altLang="en-US" sz="5400" b="1" kern="1200" cap="none" spc="0" normalizeH="0" baseline="0" noProof="0">
                <a:latin typeface="+mn-lt"/>
                <a:ea typeface="+mn-ea"/>
                <a:cs typeface="+mn-ea"/>
                <a:sym typeface="+mn-lt"/>
              </a:rPr>
              <a:t>第二节  常用的设计类型及其样本量估计</a:t>
            </a:r>
            <a:endParaRPr kumimoji="0" lang="zh-CN" altLang="en-US" sz="5400" b="1" kern="1200" cap="none" spc="0" normalizeH="0" baseline="0" noProof="0">
              <a:latin typeface="+mn-lt"/>
              <a:ea typeface="+mn-ea"/>
              <a:cs typeface="+mn-ea"/>
              <a:sym typeface="+mn-lt"/>
            </a:endParaRPr>
          </a:p>
        </p:txBody>
      </p:sp>
      <p:sp>
        <p:nvSpPr>
          <p:cNvPr id="6151" name="TextBox 7"/>
          <p:cNvSpPr txBox="1">
            <a:spLocks noRot="1" noChangeAspect="1" noMove="1" noResize="1" noEditPoints="1" noAdjustHandles="1" noChangeArrowheads="1" noChangeShapeType="1" noTextEdit="1"/>
          </p:cNvSpPr>
          <p:nvPr/>
        </p:nvSpPr>
        <p:spPr bwMode="auto">
          <a:xfrm>
            <a:off x="4014390" y="3834458"/>
            <a:ext cx="17786352" cy="6186309"/>
          </a:xfrm>
          <a:prstGeom prst="rect">
            <a:avLst/>
          </a:prstGeom>
          <a:blipFill>
            <a:blip r:embed="rId2"/>
            <a:stretch>
              <a:fillRect l="-1406" r="-1234" b="-1576"/>
            </a:stretch>
          </a:blipFill>
          <a:ln w="9525">
            <a:noFill/>
            <a:miter lim="800000"/>
          </a:ln>
        </p:spPr>
        <p:txBody>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defTabSz="2422525">
              <a:buClrTx/>
              <a:buSzTx/>
              <a:buFontTx/>
              <a:buNone/>
              <a:defRPr/>
            </a:pPr>
            <a:r>
              <a:rPr kumimoji="0" lang="zh-CN" altLang="en-US" kern="1200" cap="none" spc="0" normalizeH="0" baseline="0" noProof="0">
                <a:noFill/>
                <a:latin typeface="Arial" pitchFamily="34" charset="0"/>
                <a:ea typeface="宋体" panose="02010600030101010101" pitchFamily="2" charset="-122"/>
                <a:cs typeface="+mn-cs"/>
              </a:rPr>
              <a:t> </a:t>
            </a:r>
            <a:endParaRPr kumimoji="0" lang="zh-CN" altLang="en-US" kern="1200" cap="none" spc="0" normalizeH="0" baseline="0" noProof="0">
              <a:noFill/>
              <a:latin typeface="Arial" pitchFamily="34" charset="0"/>
              <a:ea typeface="宋体" panose="02010600030101010101" pitchFamily="2" charset="-122"/>
              <a:cs typeface="+mn-cs"/>
            </a:endParaRPr>
          </a:p>
        </p:txBody>
      </p:sp>
      <p:sp>
        <p:nvSpPr>
          <p:cNvPr id="6152" name="TextBox 1"/>
          <p:cNvSpPr txBox="1">
            <a:spLocks noChangeArrowheads="1"/>
          </p:cNvSpPr>
          <p:nvPr/>
        </p:nvSpPr>
        <p:spPr bwMode="auto">
          <a:xfrm>
            <a:off x="4413250" y="2393950"/>
            <a:ext cx="15497175" cy="831850"/>
          </a:xfrm>
          <a:prstGeom prst="rect">
            <a:avLst/>
          </a:prstGeom>
          <a:noFill/>
          <a:ln w="9525">
            <a:noFill/>
            <a:miter lim="800000"/>
          </a:ln>
        </p:spPr>
        <p:txBody>
          <a:bodyPr>
            <a:spAutoFit/>
          </a:bodyPr>
          <a:lstStyle>
            <a:defPPr>
              <a:defRPr lang="zh-CN"/>
            </a:defPPr>
            <a:lvl1pPr marL="0" lvl="0" indent="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1pPr>
            <a:lvl2pPr marL="1211580" lvl="1" indent="-754380"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2pPr>
            <a:lvl3pPr marL="2422525" lvl="2" indent="-150812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3pPr>
            <a:lvl4pPr marL="3635375" lvl="3" indent="-226377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4pPr>
            <a:lvl5pPr marL="4846955" lvl="4"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5pPr>
            <a:lvl6pPr marL="2286000" lvl="5"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6pPr>
            <a:lvl7pPr marL="2743200" lvl="6"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7pPr>
            <a:lvl8pPr marL="3200400" lvl="7"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8pPr>
            <a:lvl9pPr marL="3657600" lvl="8" indent="-3018155" algn="l" defTabSz="2422525" rtl="0" eaLnBrk="0" fontAlgn="base" latinLnBrk="0" hangingPunct="0">
              <a:lnSpc>
                <a:spcPct val="100000"/>
              </a:lnSpc>
              <a:spcBef>
                <a:spcPct val="0"/>
              </a:spcBef>
              <a:spcAft>
                <a:spcPct val="0"/>
              </a:spcAft>
              <a:buNone/>
              <a:defRPr sz="4800" b="0" i="0" u="none" kern="1200" baseline="0">
                <a:solidFill>
                  <a:schemeClr val="tx1"/>
                </a:solidFill>
                <a:latin typeface="Arial" pitchFamily="34" charset="0"/>
                <a:ea typeface="宋体" panose="02010600030101010101" pitchFamily="2" charset="-122"/>
                <a:cs typeface="+mn-cs"/>
              </a:defRPr>
            </a:lvl9pPr>
          </a:lstStyle>
          <a:p>
            <a:pPr marR="0" algn="ctr" defTabSz="2422525" eaLnBrk="1" hangingPunct="1">
              <a:buClrTx/>
              <a:buSzTx/>
              <a:buFontTx/>
              <a:buNone/>
              <a:defRPr/>
            </a:pPr>
            <a:r>
              <a:rPr kumimoji="0" lang="zh-CN" altLang="en-US" b="1" kern="1200" cap="none" spc="0" normalizeH="0" baseline="0" noProof="0">
                <a:latin typeface="+mn-lt"/>
                <a:ea typeface="+mn-ea"/>
                <a:cs typeface="+mn-ea"/>
                <a:sym typeface="+mn-lt"/>
              </a:rPr>
              <a:t>（一）完全随机设计</a:t>
            </a:r>
            <a:endParaRPr kumimoji="0" lang="zh-CN" altLang="en-US" b="1" kern="1200" cap="none" spc="0" normalizeH="0" baseline="0" noProof="0">
              <a:latin typeface="+mn-lt"/>
              <a:ea typeface="+mn-ea"/>
              <a:cs typeface="+mn-ea"/>
              <a:sym typeface="+mn-lt"/>
            </a:endParaRPr>
          </a:p>
        </p:txBody>
      </p:sp>
      <p:pic>
        <p:nvPicPr>
          <p:cNvPr id="80901" name="Picture 2"/>
          <p:cNvPicPr>
            <a:picLocks noChangeAspect="1"/>
          </p:cNvPicPr>
          <p:nvPr/>
        </p:nvPicPr>
        <p:blipFill>
          <a:blip r:embed="rId3"/>
          <a:stretch>
            <a:fillRect/>
          </a:stretch>
        </p:blipFill>
        <p:spPr>
          <a:xfrm>
            <a:off x="6435725" y="6286500"/>
            <a:ext cx="11709400" cy="1430338"/>
          </a:xfrm>
          <a:prstGeom prst="rect">
            <a:avLst/>
          </a:prstGeom>
          <a:noFill/>
          <a:ln w="9525">
            <a:noFill/>
          </a:ln>
        </p:spPr>
      </p:pic>
      <p:pic>
        <p:nvPicPr>
          <p:cNvPr id="80902" name="Picture 4"/>
          <p:cNvPicPr>
            <a:picLocks noChangeAspect="1"/>
          </p:cNvPicPr>
          <p:nvPr/>
        </p:nvPicPr>
        <p:blipFill>
          <a:blip r:embed="rId4"/>
          <a:stretch>
            <a:fillRect/>
          </a:stretch>
        </p:blipFill>
        <p:spPr>
          <a:xfrm>
            <a:off x="4949825" y="9091613"/>
            <a:ext cx="2376488" cy="865187"/>
          </a:xfrm>
          <a:prstGeom prst="rect">
            <a:avLst/>
          </a:prstGeom>
          <a:noFill/>
          <a:ln w="9525">
            <a:noFill/>
          </a:ln>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2888575" cy="1244790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https://d.book118.com/737033060104006035</a:t>
            </a:r>
          </a:p>
        </p:txBody>
      </p:sp>
    </p:spTree>
  </p:cSld>
  <p:clrMapOvr>
    <a:masterClrMapping/>
  </p:clrMapOvr>
  <p:transition/>
  <p:timing/>
</p:sld>
</file>

<file path=ppt/tags/tag1.xml><?xml version="1.0" encoding="utf-8"?>
<p:tagLst xmlns:p="http://schemas.openxmlformats.org/presentationml/2006/main">
  <p:tag name="MH" val="20160728102624"/>
  <p:tag name="MH_LIBRARY" val="GRAPHIC"/>
  <p:tag name="MH_ORDER" val="Freeform 52"/>
</p:tagLst>
</file>

<file path=ppt/tags/tag2.xml><?xml version="1.0" encoding="utf-8"?>
<p:tagLst xmlns:p="http://schemas.openxmlformats.org/presentationml/2006/main">
  <p:tag name="MH" val="20160728102624"/>
  <p:tag name="MH_LIBRARY" val="GRAPHIC"/>
  <p:tag name="MH_ORDER" val="Freeform 52"/>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emp">
      <a:majorFont>
        <a:latin typeface="Times New Roman"/>
        <a:ea typeface="微软雅黑"/>
        <a:cs typeface="Arial"/>
      </a:majorFont>
      <a:minorFont>
        <a:latin typeface="Times New Roman"/>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173</Paragraphs>
  <Slides>31</Slides>
  <Notes>5</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31</vt:i4>
      </vt:variant>
    </vt:vector>
  </HeadingPairs>
  <TitlesOfParts>
    <vt:vector baseType="lpstr" size="41">
      <vt:lpstr>Arial</vt:lpstr>
      <vt:lpstr>Calibri</vt:lpstr>
      <vt:lpstr>宋体</vt:lpstr>
      <vt:lpstr>微软雅黑</vt:lpstr>
      <vt:lpstr>Stencil Std</vt:lpstr>
      <vt:lpstr>汉仪丫丫体简</vt:lpstr>
      <vt:lpstr>Verdana</vt:lpstr>
      <vt:lpstr>Times New Roman</vt:lpstr>
      <vt:lpstr>Wingdings</vt:lpstr>
      <vt:lpstr>Office Theme</vt:lpstr>
      <vt:lpstr>PowerPoint Presentation</vt:lpstr>
      <vt:lpstr>第十五章  实验研究设计</vt:lpstr>
      <vt:lpstr>PowerPoint Presentation</vt:lpstr>
      <vt:lpstr>PowerPoint Presentation</vt:lpstr>
      <vt:lpstr>第一节  实验设计的基本内容与原则</vt:lpstr>
      <vt:lpstr>第一节  实验设计的基本内容与原则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第二节  常用的设计类型及其样本量估计</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2024-09-10T00:26:06.589</cp:lastPrinted>
  <dcterms:created xsi:type="dcterms:W3CDTF">2024-09-09T16:26:06Z</dcterms:created>
  <dcterms:modified xsi:type="dcterms:W3CDTF">2024-09-09T16:26:08Z</dcterms:modified>
</cp:coreProperties>
</file>