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78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31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image" Target="../media/image1.png" /><Relationship Id="rId13" Type="http://schemas.openxmlformats.org/officeDocument/2006/relationships/tags" Target="../tags/tag12.xml" /><Relationship Id="rId14" Type="http://schemas.openxmlformats.org/officeDocument/2006/relationships/image" Target="../media/image2.png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2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tags" Target="../tags/tag52.xml" /><Relationship Id="rId12" Type="http://schemas.openxmlformats.org/officeDocument/2006/relationships/image" Target="../media/image3.png" /><Relationship Id="rId13" Type="http://schemas.openxmlformats.org/officeDocument/2006/relationships/tags" Target="../tags/tag53.xml" /><Relationship Id="rId14" Type="http://schemas.openxmlformats.org/officeDocument/2006/relationships/image" Target="../media/image2.png" /><Relationship Id="rId15" Type="http://schemas.openxmlformats.org/officeDocument/2006/relationships/tags" Target="../tags/tag54.xml" /><Relationship Id="rId16" Type="http://schemas.openxmlformats.org/officeDocument/2006/relationships/tags" Target="../tags/tag55.xml" /><Relationship Id="rId17" Type="http://schemas.openxmlformats.org/officeDocument/2006/relationships/tags" Target="../tags/tag56.xml" /><Relationship Id="rId18" Type="http://schemas.openxmlformats.org/officeDocument/2006/relationships/tags" Target="../tags/tag57.xml" /><Relationship Id="rId19" Type="http://schemas.openxmlformats.org/officeDocument/2006/relationships/tags" Target="../tags/tag58.xml" /><Relationship Id="rId2" Type="http://schemas.openxmlformats.org/officeDocument/2006/relationships/tags" Target="../tags/tag43.xml" /><Relationship Id="rId20" Type="http://schemas.openxmlformats.org/officeDocument/2006/relationships/tags" Target="../tags/tag59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2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image" Target="../media/image1.png" /><Relationship Id="rId8" Type="http://schemas.openxmlformats.org/officeDocument/2006/relationships/tags" Target="../tags/tag118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86E24-A052-40AC-AB5D-02898DD77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D3CBA-DBFB-4604-AC5F-81B4B7CC1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FDA95-1671-4B38-9612-E999B02FC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A12790-2FCA-4F44-9DD0-51421D160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FEFA73-32F2-44D3-8A49-BE2D46AEC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AC472F-C2A6-479C-908D-E66310AC7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D572B3-ED3B-45B5-A441-849998AF1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82DC8D-2A92-41A7-A225-66A9CB24A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D80F6-9641-4AED-8592-80A2B757B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853F6-2F26-4014-B5E3-93554EA3A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739B2-F378-436F-A428-757223817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72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7106285" y="2912110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674" name="矩形: 圆顶角 12"/>
          <p:cNvSpPr/>
          <p:nvPr>
            <p:custDataLst>
              <p:tags r:id="rId3"/>
            </p:custDataLst>
          </p:nvPr>
        </p:nvSpPr>
        <p:spPr>
          <a:xfrm rot="18900000" flipH="1">
            <a:off x="2332990" y="1199515"/>
            <a:ext cx="1979930" cy="368554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676" name="矩形: 圆顶角 13"/>
          <p:cNvSpPr/>
          <p:nvPr>
            <p:custDataLst>
              <p:tags r:id="rId4"/>
            </p:custDataLst>
          </p:nvPr>
        </p:nvSpPr>
        <p:spPr>
          <a:xfrm rot="8100000" flipH="1">
            <a:off x="2037080" y="2382520"/>
            <a:ext cx="1979930" cy="373697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678" name="任意多边形: 形状 11"/>
          <p:cNvSpPr/>
          <p:nvPr>
            <p:custDataLst>
              <p:tags r:id="rId5"/>
            </p:custDataLst>
          </p:nvPr>
        </p:nvSpPr>
        <p:spPr>
          <a:xfrm flipH="1">
            <a:off x="10198733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35" name="直接连接符 21"/>
          <p:cNvCxnSpPr/>
          <p:nvPr>
            <p:custDataLst>
              <p:tags r:id="rId6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7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2"/>
          <p:cNvCxnSpPr/>
          <p:nvPr>
            <p:custDataLst>
              <p:tags r:id="rId8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0" name="椭圆 11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0654665" y="6252210"/>
            <a:ext cx="107950" cy="107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2" name="椭圆 10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090231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4" name="椭圆 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1040701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pic>
        <p:nvPicPr>
          <p:cNvPr id="2097153" name="图片 56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412875" y="6229350"/>
            <a:ext cx="153670" cy="153670"/>
          </a:xfrm>
          <a:prstGeom prst="rect">
            <a:avLst/>
          </a:prstGeom>
        </p:spPr>
      </p:pic>
      <p:pic>
        <p:nvPicPr>
          <p:cNvPr id="2097155" name="图片 57" descr="箭头 右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144905" y="6229350"/>
            <a:ext cx="153670" cy="153670"/>
          </a:xfrm>
          <a:prstGeom prst="rect">
            <a:avLst/>
          </a:prstGeom>
        </p:spPr>
      </p:pic>
      <p:sp>
        <p:nvSpPr>
          <p:cNvPr id="1048686" name="副标题"/>
          <p:cNvSpPr txBox="1">
            <a:spLocks noGrp="1"/>
          </p:cNvSpPr>
          <p:nvPr>
            <p:ph type="body" idx="3" hasCustomPrompt="1"/>
            <p:custDataLst>
              <p:tags r:id="rId16"/>
            </p:custDataLst>
          </p:nvPr>
        </p:nvSpPr>
        <p:spPr>
          <a:xfrm>
            <a:off x="4460086" y="1543720"/>
            <a:ext cx="6724805" cy="87689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200" b="0" i="0" u="none" strike="noStrike" kern="1200" cap="none" spc="0" normalizeH="0" baseline="0" noProof="1">
                <a:gradFill>
                  <a:gsLst>
                    <a:gs pos="7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7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 hasCustomPrompt="1"/>
            <p:custDataLst>
              <p:tags r:id="rId17"/>
            </p:custDataLst>
          </p:nvPr>
        </p:nvSpPr>
        <p:spPr>
          <a:xfrm>
            <a:off x="4460240" y="2521585"/>
            <a:ext cx="6724650" cy="1422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署名"/>
          <p:cNvSpPr txBox="1">
            <a:spLocks noGrp="1"/>
          </p:cNvSpPr>
          <p:nvPr>
            <p:ph type="body" idx="1" hasCustomPrompt="1"/>
            <p:custDataLst>
              <p:tags r:id="rId18"/>
            </p:custDataLst>
          </p:nvPr>
        </p:nvSpPr>
        <p:spPr>
          <a:xfrm>
            <a:off x="9240891" y="3944064"/>
            <a:ext cx="1944000" cy="457200"/>
          </a:xfrm>
          <a:prstGeom prst="roundRect">
            <a:avLst>
              <a:gd name="adj" fmla="val 49455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bg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0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9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8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7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矩形: 圆顶角 12"/>
          <p:cNvSpPr/>
          <p:nvPr>
            <p:custDataLst>
              <p:tags r:id="rId7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14" name="任意多边形: 形状 4"/>
          <p:cNvSpPr/>
          <p:nvPr>
            <p:custDataLst>
              <p:tags r:id="rId2"/>
            </p:custDataLst>
          </p:nvPr>
        </p:nvSpPr>
        <p:spPr>
          <a:xfrm flipH="1">
            <a:off x="10275568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47" name="直接连接符 21"/>
          <p:cNvCxnSpPr/>
          <p:nvPr>
            <p:custDataLst>
              <p:tags r:id="rId3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4"/>
          <p:cNvCxnSpPr/>
          <p:nvPr>
            <p:custDataLst>
              <p:tags r:id="rId4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7"/>
          <p:cNvCxnSpPr/>
          <p:nvPr>
            <p:custDataLst>
              <p:tags r:id="rId5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矩形: 圆顶角 12"/>
          <p:cNvSpPr/>
          <p:nvPr>
            <p:custDataLst>
              <p:tags r:id="rId6"/>
            </p:custDataLst>
          </p:nvPr>
        </p:nvSpPr>
        <p:spPr>
          <a:xfrm rot="16200000" flipH="1">
            <a:off x="1751330" y="2410460"/>
            <a:ext cx="1711325" cy="31845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8" name="矩形: 圆顶角 13"/>
          <p:cNvSpPr/>
          <p:nvPr>
            <p:custDataLst>
              <p:tags r:id="rId7"/>
            </p:custDataLst>
          </p:nvPr>
        </p:nvSpPr>
        <p:spPr>
          <a:xfrm rot="5400000" flipH="1">
            <a:off x="2086610" y="3187065"/>
            <a:ext cx="1711325" cy="322897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7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20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739537" y="2045218"/>
            <a:ext cx="1764211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all" spc="0" normalizeH="0" baseline="0" noProof="1">
                <a:solidFill>
                  <a:schemeClr val="accent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739265" y="1067435"/>
            <a:ext cx="1764030" cy="9074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2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32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7226300" y="2954655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734" name="矩形: 圆顶角 12"/>
          <p:cNvSpPr/>
          <p:nvPr>
            <p:custDataLst>
              <p:tags r:id="rId3"/>
            </p:custDataLst>
          </p:nvPr>
        </p:nvSpPr>
        <p:spPr>
          <a:xfrm flipH="1">
            <a:off x="2816225" y="1450340"/>
            <a:ext cx="1893570" cy="352425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6" name="矩形: 圆顶角 13"/>
          <p:cNvSpPr/>
          <p:nvPr>
            <p:custDataLst>
              <p:tags r:id="rId4"/>
            </p:custDataLst>
          </p:nvPr>
        </p:nvSpPr>
        <p:spPr>
          <a:xfrm rot="10800000" flipH="1">
            <a:off x="1900555" y="1906270"/>
            <a:ext cx="1893570" cy="357314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70000"/>
                </a:schemeClr>
              </a:gs>
              <a:gs pos="95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8" name="任意多边形: 形状 9"/>
          <p:cNvSpPr/>
          <p:nvPr>
            <p:custDataLst>
              <p:tags r:id="rId5"/>
            </p:custDataLst>
          </p:nvPr>
        </p:nvSpPr>
        <p:spPr>
          <a:xfrm flipH="1">
            <a:off x="10156823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53" name="直接连接符 21"/>
          <p:cNvCxnSpPr/>
          <p:nvPr>
            <p:custDataLst>
              <p:tags r:id="rId6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24"/>
          <p:cNvCxnSpPr/>
          <p:nvPr>
            <p:custDataLst>
              <p:tags r:id="rId7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11"/>
          <p:cNvCxnSpPr/>
          <p:nvPr>
            <p:custDataLst>
              <p:tags r:id="rId8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0" name="椭圆 10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0348595" y="6252210"/>
            <a:ext cx="107950" cy="107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42" name="椭圆 9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05962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44" name="椭圆 8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101009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pic>
        <p:nvPicPr>
          <p:cNvPr id="2097157" name="图片 56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412875" y="6229350"/>
            <a:ext cx="153670" cy="153670"/>
          </a:xfrm>
          <a:prstGeom prst="rect">
            <a:avLst/>
          </a:prstGeom>
        </p:spPr>
      </p:pic>
      <p:pic>
        <p:nvPicPr>
          <p:cNvPr id="2097159" name="图片 57" descr="箭头 右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144905" y="6229350"/>
            <a:ext cx="153670" cy="153670"/>
          </a:xfrm>
          <a:prstGeom prst="rect">
            <a:avLst/>
          </a:prstGeom>
        </p:spPr>
      </p:pic>
      <p:sp>
        <p:nvSpPr>
          <p:cNvPr id="1048746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4709795" y="2879090"/>
            <a:ext cx="6257925" cy="164528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节编号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6933081" y="1652096"/>
            <a:ext cx="4034659" cy="11518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300" normalizeH="0" baseline="0" noProof="1">
                <a:gradFill>
                  <a:gsLst>
                    <a:gs pos="7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7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20000"/>
              </a:lnSpc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58" name="正文"/>
          <p:cNvSpPr txBox="1">
            <a:spLocks noGrp="1"/>
          </p:cNvSpPr>
          <p:nvPr>
            <p:ph idx="7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矩形: 圆顶角 12"/>
          <p:cNvSpPr/>
          <p:nvPr>
            <p:custDataLst>
              <p:tags r:id="rId5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59" name="直接连接符 14"/>
          <p:cNvCxnSpPr/>
          <p:nvPr>
            <p:custDataLst>
              <p:tags r:id="rId6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1" name="直接连接符 15"/>
          <p:cNvCxnSpPr/>
          <p:nvPr>
            <p:custDataLst>
              <p:tags r:id="rId7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16"/>
          <p:cNvCxnSpPr/>
          <p:nvPr>
            <p:custDataLst>
              <p:tags r:id="rId8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6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74" name="正文"/>
          <p:cNvSpPr txBox="1">
            <a:spLocks noGrp="1"/>
          </p:cNvSpPr>
          <p:nvPr>
            <p:ph idx="9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8"/>
            <p:custDataLst>
              <p:tags r:id="rId3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正文"/>
          <p:cNvSpPr txBox="1">
            <a:spLocks noGrp="1"/>
          </p:cNvSpPr>
          <p:nvPr>
            <p:ph idx="7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标题"/>
          <p:cNvSpPr txBox="1">
            <a:spLocks noGrp="1"/>
          </p:cNvSpPr>
          <p:nvPr>
            <p:ph type="title" idx="6"/>
            <p:custDataLst>
              <p:tags r:id="rId5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矩形: 圆顶角 12"/>
          <p:cNvSpPr/>
          <p:nvPr>
            <p:custDataLst>
              <p:tags r:id="rId7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65" name="直接连接符 14"/>
          <p:cNvCxnSpPr/>
          <p:nvPr>
            <p:custDataLst>
              <p:tags r:id="rId8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15"/>
          <p:cNvCxnSpPr/>
          <p:nvPr>
            <p:custDataLst>
              <p:tags r:id="rId9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6"/>
          <p:cNvCxnSpPr/>
          <p:nvPr>
            <p:custDataLst>
              <p:tags r:id="rId10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6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9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6" name="矩形: 圆顶角 12"/>
          <p:cNvSpPr/>
          <p:nvPr>
            <p:custDataLst>
              <p:tags r:id="rId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71" name="直接连接符 14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3" name="直接连接符 15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5" name="直接连接符 16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4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06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14" name="正文"/>
          <p:cNvSpPr txBox="1"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1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24" name="标题"/>
          <p:cNvSpPr txBox="1">
            <a:spLocks noGrp="1"/>
          </p:cNvSpPr>
          <p:nvPr>
            <p:ph type="title" idx="6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26" name="矩形: 圆顶角 12"/>
          <p:cNvSpPr/>
          <p:nvPr>
            <p:custDataLst>
              <p:tags r:id="rId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77" name="直接连接符 6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9" name="直接连接符 7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8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副标题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0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2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4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38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2155825" y="1458505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840" name="任意多边形: 形状 6"/>
          <p:cNvSpPr/>
          <p:nvPr>
            <p:custDataLst>
              <p:tags r:id="rId3"/>
            </p:custDataLst>
          </p:nvPr>
        </p:nvSpPr>
        <p:spPr>
          <a:xfrm flipH="1">
            <a:off x="10275568" y="0"/>
            <a:ext cx="1490346" cy="807593"/>
          </a:xfrm>
          <a:custGeom>
            <a:gdLst>
              <a:gd name="connsiteX0" fmla="*/ 1484054 w 1490346"/>
              <a:gd name="connsiteY0" fmla="*/ 0 h 807593"/>
              <a:gd name="connsiteX1" fmla="*/ 6292 w 1490346"/>
              <a:gd name="connsiteY1" fmla="*/ 0 h 807593"/>
              <a:gd name="connsiteX2" fmla="*/ 0 w 1490346"/>
              <a:gd name="connsiteY2" fmla="*/ 62420 h 807593"/>
              <a:gd name="connsiteX3" fmla="*/ 745173 w 1490346"/>
              <a:gd name="connsiteY3" fmla="*/ 807593 h 807593"/>
              <a:gd name="connsiteX4" fmla="*/ 1490346 w 1490346"/>
              <a:gd name="connsiteY4" fmla="*/ 62420 h 807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07593">
                <a:moveTo>
                  <a:pt x="1484054" y="0"/>
                </a:moveTo>
                <a:lnTo>
                  <a:pt x="6292" y="0"/>
                </a:lnTo>
                <a:lnTo>
                  <a:pt x="0" y="62420"/>
                </a:lnTo>
                <a:cubicBezTo>
                  <a:pt x="0" y="473968"/>
                  <a:pt x="333625" y="807593"/>
                  <a:pt x="745173" y="807593"/>
                </a:cubicBezTo>
                <a:cubicBezTo>
                  <a:pt x="1156721" y="807593"/>
                  <a:pt x="1490346" y="473968"/>
                  <a:pt x="1490346" y="62420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83" name="直接连接符 21"/>
          <p:cNvCxnSpPr/>
          <p:nvPr>
            <p:custDataLst>
              <p:tags r:id="rId4"/>
            </p:custDataLst>
          </p:nvPr>
        </p:nvCxnSpPr>
        <p:spPr>
          <a:xfrm>
            <a:off x="83756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5" name="直接连接符 24"/>
          <p:cNvCxnSpPr/>
          <p:nvPr>
            <p:custDataLst>
              <p:tags r:id="rId5"/>
            </p:custDataLst>
          </p:nvPr>
        </p:nvCxnSpPr>
        <p:spPr>
          <a:xfrm>
            <a:off x="83756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7" name="直接连接符 8"/>
          <p:cNvCxnSpPr/>
          <p:nvPr>
            <p:custDataLst>
              <p:tags r:id="rId6"/>
            </p:custDataLst>
          </p:nvPr>
        </p:nvCxnSpPr>
        <p:spPr>
          <a:xfrm>
            <a:off x="83756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56" descr="箭头 右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105535" y="6229350"/>
            <a:ext cx="153670" cy="153670"/>
          </a:xfrm>
          <a:prstGeom prst="rect">
            <a:avLst/>
          </a:prstGeom>
        </p:spPr>
      </p:pic>
      <p:pic>
        <p:nvPicPr>
          <p:cNvPr id="2097163" name="图片 57" descr="箭头 右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837565" y="6229350"/>
            <a:ext cx="153670" cy="153670"/>
          </a:xfrm>
          <a:prstGeom prst="rect">
            <a:avLst/>
          </a:prstGeom>
        </p:spPr>
      </p:pic>
      <p:sp>
        <p:nvSpPr>
          <p:cNvPr id="1048842" name="矩形: 圆顶角 12"/>
          <p:cNvSpPr/>
          <p:nvPr>
            <p:custDataLst>
              <p:tags r:id="rId11"/>
            </p:custDataLst>
          </p:nvPr>
        </p:nvSpPr>
        <p:spPr>
          <a:xfrm rot="18900000" flipH="1">
            <a:off x="8013065" y="1040130"/>
            <a:ext cx="2052955" cy="382143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4" name="矩形: 圆顶角 13"/>
          <p:cNvSpPr/>
          <p:nvPr>
            <p:custDataLst>
              <p:tags r:id="rId12"/>
            </p:custDataLst>
          </p:nvPr>
        </p:nvSpPr>
        <p:spPr>
          <a:xfrm rot="8100000" flipH="1">
            <a:off x="7706360" y="2266315"/>
            <a:ext cx="2052955" cy="387413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6" name="标题"/>
          <p:cNvSpPr txBox="1">
            <a:spLocks noGrp="1"/>
          </p:cNvSpPr>
          <p:nvPr>
            <p:ph type="title" idx="2" hasCustomPrompt="1"/>
            <p:custDataLst>
              <p:tags r:id="rId13"/>
            </p:custDataLst>
          </p:nvPr>
        </p:nvSpPr>
        <p:spPr>
          <a:xfrm>
            <a:off x="837565" y="2507010"/>
            <a:ext cx="7294880" cy="101172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6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48" name="署名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837565" y="3988960"/>
            <a:ext cx="1944000" cy="457200"/>
          </a:xfrm>
          <a:prstGeom prst="roundRect">
            <a:avLst>
              <a:gd name="adj" fmla="val 49455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5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5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矩形: 圆顶角 12"/>
          <p:cNvSpPr/>
          <p:nvPr>
            <p:custDataLst>
              <p:tags r:id="rId1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29" name="直接连接符 14"/>
          <p:cNvCxnSpPr/>
          <p:nvPr>
            <p:custDataLst>
              <p:tags r:id="rId1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5"/>
          <p:cNvCxnSpPr/>
          <p:nvPr>
            <p:custDataLst>
              <p:tags r:id="rId1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6"/>
          <p:cNvCxnSpPr/>
          <p:nvPr>
            <p:custDataLst>
              <p:tags r:id="rId1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8" name="日期占位符 8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9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0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08400" y="1477760"/>
            <a:ext cx="10969200" cy="469920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3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>
          <a:xfrm>
            <a:off x="608399" y="551328"/>
            <a:ext cx="10969199" cy="78990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773" r:id="rId2"/>
    <p:sldLayoutId id="2147490774" r:id="rId3"/>
    <p:sldLayoutId id="2147490775" r:id="rId4"/>
    <p:sldLayoutId id="2147490776" r:id="rId5"/>
    <p:sldLayoutId id="2147490777" r:id="rId6"/>
    <p:sldLayoutId id="2147490778" r:id="rId7"/>
    <p:sldLayoutId id="2147490779" r:id="rId8"/>
    <p:sldLayoutId id="2147490780" r:id="rId9"/>
    <p:sldLayoutId id="2147490781" r:id="rId10"/>
    <p:sldLayoutId id="214749078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accent2"/>
          </a:soli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7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15" Type="http://schemas.openxmlformats.org/officeDocument/2006/relationships/tags" Target="../tags/tag238.xml" /><Relationship Id="rId16" Type="http://schemas.openxmlformats.org/officeDocument/2006/relationships/tags" Target="../tags/tag239.xml" /><Relationship Id="rId17" Type="http://schemas.openxmlformats.org/officeDocument/2006/relationships/tags" Target="../tags/tag240.xml" /><Relationship Id="rId18" Type="http://schemas.openxmlformats.org/officeDocument/2006/relationships/tags" Target="../tags/tag241.xml" /><Relationship Id="rId19" Type="http://schemas.openxmlformats.org/officeDocument/2006/relationships/tags" Target="../tags/tag242.xml" /><Relationship Id="rId2" Type="http://schemas.openxmlformats.org/officeDocument/2006/relationships/tags" Target="../tags/tag225.xml" /><Relationship Id="rId20" Type="http://schemas.openxmlformats.org/officeDocument/2006/relationships/tags" Target="../tags/tag243.xml" /><Relationship Id="rId21" Type="http://schemas.openxmlformats.org/officeDocument/2006/relationships/tags" Target="../tags/tag244.xml" /><Relationship Id="rId22" Type="http://schemas.openxmlformats.org/officeDocument/2006/relationships/tags" Target="../tags/tag245.xml" /><Relationship Id="rId23" Type="http://schemas.openxmlformats.org/officeDocument/2006/relationships/tags" Target="../tags/tag246.xml" /><Relationship Id="rId24" Type="http://schemas.openxmlformats.org/officeDocument/2006/relationships/tags" Target="../tags/tag247.xml" /><Relationship Id="rId25" Type="http://schemas.openxmlformats.org/officeDocument/2006/relationships/tags" Target="../tags/tag248.xml" /><Relationship Id="rId26" Type="http://schemas.openxmlformats.org/officeDocument/2006/relationships/tags" Target="../tags/tag249.xml" /><Relationship Id="rId27" Type="http://schemas.openxmlformats.org/officeDocument/2006/relationships/tags" Target="../tags/tag250.xml" /><Relationship Id="rId28" Type="http://schemas.openxmlformats.org/officeDocument/2006/relationships/tags" Target="../tags/tag251.xml" /><Relationship Id="rId29" Type="http://schemas.openxmlformats.org/officeDocument/2006/relationships/tags" Target="../tags/tag252.xml" /><Relationship Id="rId3" Type="http://schemas.openxmlformats.org/officeDocument/2006/relationships/tags" Target="../tags/tag226.xml" /><Relationship Id="rId30" Type="http://schemas.openxmlformats.org/officeDocument/2006/relationships/tags" Target="../tags/tag253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4.xml" /><Relationship Id="rId11" Type="http://schemas.openxmlformats.org/officeDocument/2006/relationships/tags" Target="../tags/tag275.xml" /><Relationship Id="rId12" Type="http://schemas.openxmlformats.org/officeDocument/2006/relationships/tags" Target="../tags/tag276.xml" /><Relationship Id="rId13" Type="http://schemas.openxmlformats.org/officeDocument/2006/relationships/tags" Target="../tags/tag277.xml" /><Relationship Id="rId14" Type="http://schemas.openxmlformats.org/officeDocument/2006/relationships/tags" Target="../tags/tag278.xml" /><Relationship Id="rId15" Type="http://schemas.openxmlformats.org/officeDocument/2006/relationships/tags" Target="../tags/tag279.xml" /><Relationship Id="rId16" Type="http://schemas.openxmlformats.org/officeDocument/2006/relationships/tags" Target="../tags/tag280.xml" /><Relationship Id="rId17" Type="http://schemas.openxmlformats.org/officeDocument/2006/relationships/tags" Target="../tags/tag281.xml" /><Relationship Id="rId18" Type="http://schemas.openxmlformats.org/officeDocument/2006/relationships/tags" Target="../tags/tag282.xml" /><Relationship Id="rId19" Type="http://schemas.openxmlformats.org/officeDocument/2006/relationships/tags" Target="../tags/tag283.xml" /><Relationship Id="rId2" Type="http://schemas.openxmlformats.org/officeDocument/2006/relationships/tags" Target="../tags/tag266.xml" /><Relationship Id="rId20" Type="http://schemas.openxmlformats.org/officeDocument/2006/relationships/tags" Target="../tags/tag284.xml" /><Relationship Id="rId21" Type="http://schemas.openxmlformats.org/officeDocument/2006/relationships/tags" Target="../tags/tag285.xml" /><Relationship Id="rId22" Type="http://schemas.openxmlformats.org/officeDocument/2006/relationships/tags" Target="../tags/tag286.xml" /><Relationship Id="rId23" Type="http://schemas.openxmlformats.org/officeDocument/2006/relationships/tags" Target="../tags/tag287.xml" /><Relationship Id="rId24" Type="http://schemas.openxmlformats.org/officeDocument/2006/relationships/tags" Target="../tags/tag288.xml" /><Relationship Id="rId25" Type="http://schemas.openxmlformats.org/officeDocument/2006/relationships/tags" Target="../tags/tag289.xml" /><Relationship Id="rId26" Type="http://schemas.openxmlformats.org/officeDocument/2006/relationships/tags" Target="../tags/tag290.xml" /><Relationship Id="rId27" Type="http://schemas.openxmlformats.org/officeDocument/2006/relationships/tags" Target="../tags/tag291.xml" /><Relationship Id="rId28" Type="http://schemas.openxmlformats.org/officeDocument/2006/relationships/tags" Target="../tags/tag292.xml" /><Relationship Id="rId29" Type="http://schemas.openxmlformats.org/officeDocument/2006/relationships/tags" Target="../tags/tag293.xml" /><Relationship Id="rId3" Type="http://schemas.openxmlformats.org/officeDocument/2006/relationships/tags" Target="../tags/tag267.xml" /><Relationship Id="rId30" Type="http://schemas.openxmlformats.org/officeDocument/2006/relationships/tags" Target="../tags/tag294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Relationship Id="rId7" Type="http://schemas.openxmlformats.org/officeDocument/2006/relationships/tags" Target="../tags/tag271.xml" /><Relationship Id="rId8" Type="http://schemas.openxmlformats.org/officeDocument/2006/relationships/tags" Target="../tags/tag272.xml" /><Relationship Id="rId9" Type="http://schemas.openxmlformats.org/officeDocument/2006/relationships/tags" Target="../tags/tag27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tags" Target="../tags/tag305.xml" /><Relationship Id="rId13" Type="http://schemas.openxmlformats.org/officeDocument/2006/relationships/tags" Target="../tags/tag306.xml" /><Relationship Id="rId2" Type="http://schemas.openxmlformats.org/officeDocument/2006/relationships/tags" Target="../tags/tag295.xml" /><Relationship Id="rId3" Type="http://schemas.openxmlformats.org/officeDocument/2006/relationships/tags" Target="../tags/tag296.xml" /><Relationship Id="rId4" Type="http://schemas.openxmlformats.org/officeDocument/2006/relationships/tags" Target="../tags/tag297.xml" /><Relationship Id="rId5" Type="http://schemas.openxmlformats.org/officeDocument/2006/relationships/tags" Target="../tags/tag298.xml" /><Relationship Id="rId6" Type="http://schemas.openxmlformats.org/officeDocument/2006/relationships/tags" Target="../tags/tag299.xml" /><Relationship Id="rId7" Type="http://schemas.openxmlformats.org/officeDocument/2006/relationships/tags" Target="../tags/tag300.xml" /><Relationship Id="rId8" Type="http://schemas.openxmlformats.org/officeDocument/2006/relationships/tags" Target="../tags/tag301.xml" /><Relationship Id="rId9" Type="http://schemas.openxmlformats.org/officeDocument/2006/relationships/tags" Target="../tags/tag3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07.xml" /><Relationship Id="rId3" Type="http://schemas.openxmlformats.org/officeDocument/2006/relationships/tags" Target="../tags/tag308.xml" /><Relationship Id="rId4" Type="http://schemas.openxmlformats.org/officeDocument/2006/relationships/tags" Target="../tags/tag3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33146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 ,</a:t>
            </a:r>
            <a:endParaRPr lang="zh-CN" altLang="en-US"/>
          </a:p>
        </p:txBody>
      </p:sp>
      <p:sp>
        <p:nvSpPr>
          <p:cNvPr id="104865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艾滋病讲座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8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86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741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88" name="序号"/>
          <p:cNvSpPr txBox="1"/>
          <p:nvPr>
            <p:custDataLst>
              <p:tags r:id="rId4"/>
            </p:custDataLst>
          </p:nvPr>
        </p:nvSpPr>
        <p:spPr>
          <a:xfrm>
            <a:off x="6342199" y="1177761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0" name="标题"/>
          <p:cNvSpPr txBox="1"/>
          <p:nvPr>
            <p:custDataLst>
              <p:tags r:id="rId5"/>
            </p:custDataLst>
          </p:nvPr>
        </p:nvSpPr>
        <p:spPr>
          <a:xfrm>
            <a:off x="7291851" y="1070194"/>
            <a:ext cx="3180714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艾滋病的基本知识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2" name="序号"/>
          <p:cNvSpPr txBox="1"/>
          <p:nvPr>
            <p:custDataLst>
              <p:tags r:id="rId6"/>
            </p:custDataLst>
          </p:nvPr>
        </p:nvSpPr>
        <p:spPr>
          <a:xfrm>
            <a:off x="6342199" y="2296371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4" name="标题"/>
          <p:cNvSpPr txBox="1"/>
          <p:nvPr>
            <p:custDataLst>
              <p:tags r:id="rId7"/>
            </p:custDataLst>
          </p:nvPr>
        </p:nvSpPr>
        <p:spPr>
          <a:xfrm>
            <a:off x="7291851" y="2188804"/>
            <a:ext cx="3180714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艾滋病对个人和社会的影响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6" name="序号"/>
          <p:cNvSpPr txBox="1"/>
          <p:nvPr>
            <p:custDataLst>
              <p:tags r:id="rId8"/>
            </p:custDataLst>
          </p:nvPr>
        </p:nvSpPr>
        <p:spPr>
          <a:xfrm>
            <a:off x="6342199" y="3414981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8" name="标题"/>
          <p:cNvSpPr txBox="1"/>
          <p:nvPr>
            <p:custDataLst>
              <p:tags r:id="rId9"/>
            </p:custDataLst>
          </p:nvPr>
        </p:nvSpPr>
        <p:spPr>
          <a:xfrm>
            <a:off x="7291851" y="3307414"/>
            <a:ext cx="3180714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如何预防和治疗艾滋病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0" name="序号"/>
          <p:cNvSpPr txBox="1"/>
          <p:nvPr>
            <p:custDataLst>
              <p:tags r:id="rId10"/>
            </p:custDataLst>
          </p:nvPr>
        </p:nvSpPr>
        <p:spPr>
          <a:xfrm>
            <a:off x="6342199" y="4533591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2" name="标题"/>
          <p:cNvSpPr txBox="1"/>
          <p:nvPr>
            <p:custDataLst>
              <p:tags r:id="rId11"/>
            </p:custDataLst>
          </p:nvPr>
        </p:nvSpPr>
        <p:spPr>
          <a:xfrm>
            <a:off x="7291851" y="4426024"/>
            <a:ext cx="3180714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如何正确看待和对待艾滋病患者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4" name="序号"/>
          <p:cNvSpPr txBox="1"/>
          <p:nvPr>
            <p:custDataLst>
              <p:tags r:id="rId12"/>
            </p:custDataLst>
          </p:nvPr>
        </p:nvSpPr>
        <p:spPr>
          <a:xfrm>
            <a:off x="6342199" y="5652201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6" name="标题"/>
          <p:cNvSpPr txBox="1"/>
          <p:nvPr>
            <p:custDataLst>
              <p:tags r:id="rId13"/>
            </p:custDataLst>
          </p:nvPr>
        </p:nvSpPr>
        <p:spPr>
          <a:xfrm>
            <a:off x="7291851" y="5544634"/>
            <a:ext cx="3180714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结语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艾滋病的基本知识</a:t>
            </a:r>
            <a:endParaRPr lang="zh-CN" altLang="en-US"/>
          </a:p>
        </p:txBody>
      </p:sp>
      <p:sp>
        <p:nvSpPr>
          <p:cNvPr id="104896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艾滋病的定义</a:t>
            </a:r>
            <a:endParaRPr lang="zh-CN" altLang="en-US"/>
          </a:p>
        </p:txBody>
      </p:sp>
      <p:sp>
        <p:nvSpPr>
          <p:cNvPr id="104903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艾滋病是一种由人类免疫缺陷病毒（HIV）引起的慢性传染病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HIV攻击人体的免疫系统，导致免疫功能下降，最终导致各种机会性感染和肿瘤的发生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艾滋病的传播途径包括性传播、血液传播和母婴传播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艾滋病目前尚无根治方法，但通过抗病毒治疗可以控制病情，提高生活质量，延长寿命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艾滋病的传播方式</a:t>
            </a:r>
            <a:endParaRPr lang="zh-CN" altLang="en-US"/>
          </a:p>
        </p:txBody>
      </p:sp>
      <p:sp>
        <p:nvSpPr>
          <p:cNvPr id="104910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母婴传播：通过母婴垂直传播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性传播：通过性行为传播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血液传播：通过输血、共用针头等方式传播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接触传播：通过接触感染者的体液、血液等传播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艾滋病的症状和体征</a:t>
            </a:r>
            <a:endParaRPr lang="zh-CN" altLang="en-US"/>
          </a:p>
        </p:txBody>
      </p:sp>
      <p:cxnSp>
        <p:nvCxnSpPr>
          <p:cNvPr id="3145867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84536" y="2619200"/>
            <a:ext cx="3081" cy="11633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869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55371" y="3858909"/>
            <a:ext cx="616" cy="3333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87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04640" y="3307448"/>
            <a:ext cx="3697" cy="51079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873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79788" y="3797910"/>
            <a:ext cx="1848" cy="142763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875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9815" y="2446060"/>
            <a:ext cx="3697" cy="12926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87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0791" y="3844121"/>
            <a:ext cx="0" cy="5434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879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30676" y="3483053"/>
            <a:ext cx="3697" cy="2594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881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97198" y="3797910"/>
            <a:ext cx="3697" cy="10869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883" name="直接连接符 32"/>
          <p:cNvCxnSpPr/>
          <p:nvPr>
            <p:custDataLst>
              <p:tags r:id="rId10"/>
            </p:custDataLst>
          </p:nvPr>
        </p:nvCxnSpPr>
        <p:spPr>
          <a:xfrm>
            <a:off x="2853244" y="2837320"/>
            <a:ext cx="616" cy="9051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885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08059" y="3818243"/>
            <a:ext cx="616" cy="1786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82" name="正文"/>
          <p:cNvSpPr txBox="1"/>
          <p:nvPr>
            <p:custDataLst>
              <p:tags r:id="rId12"/>
            </p:custDataLst>
          </p:nvPr>
        </p:nvSpPr>
        <p:spPr>
          <a:xfrm>
            <a:off x="1980149" y="1877347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淋巴结肿大，尤其是颈部、腋下和腹股沟等部位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正文"/>
          <p:cNvSpPr txBox="1"/>
          <p:nvPr>
            <p:custDataLst>
              <p:tags r:id="rId13"/>
            </p:custDataLst>
          </p:nvPr>
        </p:nvSpPr>
        <p:spPr>
          <a:xfrm>
            <a:off x="3859429" y="252431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口腔、咽喉、生殖器等部位出现溃疡或炎症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正文"/>
          <p:cNvSpPr txBox="1"/>
          <p:nvPr>
            <p:custDataLst>
              <p:tags r:id="rId14"/>
            </p:custDataLst>
          </p:nvPr>
        </p:nvSpPr>
        <p:spPr>
          <a:xfrm>
            <a:off x="5748568" y="1490400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呼吸系统症状，如咳嗽、胸痛、呼吸困难等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正文"/>
          <p:cNvSpPr txBox="1"/>
          <p:nvPr>
            <p:custDataLst>
              <p:tags r:id="rId15"/>
            </p:custDataLst>
          </p:nvPr>
        </p:nvSpPr>
        <p:spPr>
          <a:xfrm>
            <a:off x="7633394" y="2341313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心血管系统症状，如心悸、心律失常、心力衰竭等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正文"/>
          <p:cNvSpPr txBox="1"/>
          <p:nvPr>
            <p:custDataLst>
              <p:tags r:id="rId16"/>
            </p:custDataLst>
          </p:nvPr>
        </p:nvSpPr>
        <p:spPr>
          <a:xfrm>
            <a:off x="9512674" y="166169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免疫系统症状，如免疫力下降、易感染等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正文"/>
          <p:cNvSpPr txBox="1"/>
          <p:nvPr>
            <p:custDataLst>
              <p:tags r:id="rId17"/>
            </p:custDataLst>
          </p:nvPr>
        </p:nvSpPr>
        <p:spPr>
          <a:xfrm>
            <a:off x="1034964" y="425140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发热、盗汗、乏力、体重下降等全身症状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正文"/>
          <p:cNvSpPr txBox="1"/>
          <p:nvPr>
            <p:custDataLst>
              <p:tags r:id="rId18"/>
            </p:custDataLst>
          </p:nvPr>
        </p:nvSpPr>
        <p:spPr>
          <a:xfrm>
            <a:off x="2925951" y="5124496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皮肤黏膜出现红斑、丘疹、水疱等皮疹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正文"/>
          <p:cNvSpPr txBox="1"/>
          <p:nvPr>
            <p:custDataLst>
              <p:tags r:id="rId19"/>
            </p:custDataLst>
          </p:nvPr>
        </p:nvSpPr>
        <p:spPr>
          <a:xfrm>
            <a:off x="4807696" y="461863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神经系统症状，如头痛、头晕、反应迟钝等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正文"/>
          <p:cNvSpPr txBox="1"/>
          <p:nvPr>
            <p:custDataLst>
              <p:tags r:id="rId20"/>
            </p:custDataLst>
          </p:nvPr>
        </p:nvSpPr>
        <p:spPr>
          <a:xfrm>
            <a:off x="6707309" y="5458454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消化系统症状，如腹泻、腹痛、恶心、呕吐等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正文"/>
          <p:cNvSpPr txBox="1"/>
          <p:nvPr>
            <p:custDataLst>
              <p:tags r:id="rId21"/>
            </p:custDataLst>
          </p:nvPr>
        </p:nvSpPr>
        <p:spPr>
          <a:xfrm>
            <a:off x="8582276" y="4434400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血液系统症状，如贫血、血小板减少、凝血功能障碍等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887" name="直接箭头连接符 183"/>
          <p:cNvCxnSpPr/>
          <p:nvPr>
            <p:custDataLst>
              <p:tags r:id="rId22"/>
            </p:custDataLst>
          </p:nvPr>
        </p:nvCxnSpPr>
        <p:spPr>
          <a:xfrm>
            <a:off x="774946" y="3800990"/>
            <a:ext cx="10636725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02" name="椭圆 23"/>
          <p:cNvSpPr/>
          <p:nvPr>
            <p:custDataLst>
              <p:tags r:id="rId23"/>
            </p:custDataLst>
          </p:nvPr>
        </p:nvSpPr>
        <p:spPr>
          <a:xfrm flipV="1">
            <a:off x="1032107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04" name="椭圆 21"/>
          <p:cNvSpPr/>
          <p:nvPr>
            <p:custDataLst>
              <p:tags r:id="rId24"/>
            </p:custDataLst>
          </p:nvPr>
        </p:nvSpPr>
        <p:spPr>
          <a:xfrm flipV="1">
            <a:off x="751570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06" name="椭圆 22"/>
          <p:cNvSpPr/>
          <p:nvPr>
            <p:custDataLst>
              <p:tags r:id="rId25"/>
            </p:custDataLst>
          </p:nvPr>
        </p:nvSpPr>
        <p:spPr>
          <a:xfrm flipV="1">
            <a:off x="9390675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08" name="椭圆 20"/>
          <p:cNvSpPr/>
          <p:nvPr>
            <p:custDataLst>
              <p:tags r:id="rId26"/>
            </p:custDataLst>
          </p:nvPr>
        </p:nvSpPr>
        <p:spPr>
          <a:xfrm flipV="1">
            <a:off x="844179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10" name="椭圆 13"/>
          <p:cNvSpPr/>
          <p:nvPr>
            <p:custDataLst>
              <p:tags r:id="rId27"/>
            </p:custDataLst>
          </p:nvPr>
        </p:nvSpPr>
        <p:spPr>
          <a:xfrm flipV="1">
            <a:off x="6556967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12" name="椭圆 14"/>
          <p:cNvSpPr/>
          <p:nvPr>
            <p:custDataLst>
              <p:tags r:id="rId28"/>
            </p:custDataLst>
          </p:nvPr>
        </p:nvSpPr>
        <p:spPr>
          <a:xfrm flipV="1">
            <a:off x="5616094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14" name="椭圆 15"/>
          <p:cNvSpPr/>
          <p:nvPr>
            <p:custDataLst>
              <p:tags r:id="rId29"/>
            </p:custDataLst>
          </p:nvPr>
        </p:nvSpPr>
        <p:spPr>
          <a:xfrm flipV="1">
            <a:off x="466782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16" name="椭圆 17"/>
          <p:cNvSpPr/>
          <p:nvPr>
            <p:custDataLst>
              <p:tags r:id="rId30"/>
            </p:custDataLst>
          </p:nvPr>
        </p:nvSpPr>
        <p:spPr>
          <a:xfrm flipV="1">
            <a:off x="3734350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18" name="椭圆 18"/>
          <p:cNvSpPr/>
          <p:nvPr>
            <p:custDataLst>
              <p:tags r:id="rId31"/>
            </p:custDataLst>
          </p:nvPr>
        </p:nvSpPr>
        <p:spPr>
          <a:xfrm flipV="1">
            <a:off x="278854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20" name="椭圆 19"/>
          <p:cNvSpPr/>
          <p:nvPr>
            <p:custDataLst>
              <p:tags r:id="rId32"/>
            </p:custDataLst>
          </p:nvPr>
        </p:nvSpPr>
        <p:spPr>
          <a:xfrm flipV="1">
            <a:off x="184336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艾滋病的预防措施</a:t>
            </a:r>
            <a:endParaRPr lang="zh-CN" altLang="en-US"/>
          </a:p>
        </p:txBody>
      </p:sp>
      <p:sp>
        <p:nvSpPr>
          <p:cNvPr id="1049268" name="矩形 31"/>
          <p:cNvSpPr/>
          <p:nvPr>
            <p:custDataLst>
              <p:tags r:id="rId2"/>
            </p:custDataLst>
          </p:nvPr>
        </p:nvSpPr>
        <p:spPr>
          <a:xfrm>
            <a:off x="3381196" y="1490400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避免不安全性行为，如无保护性交、多性伴侣等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矩形 4"/>
          <p:cNvSpPr/>
          <p:nvPr>
            <p:custDataLst>
              <p:tags r:id="rId3"/>
            </p:custDataLst>
          </p:nvPr>
        </p:nvSpPr>
        <p:spPr>
          <a:xfrm>
            <a:off x="3381196" y="2471079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避免共用注射器、针头等可能传播病毒的物品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5"/>
          <p:cNvSpPr/>
          <p:nvPr>
            <p:custDataLst>
              <p:tags r:id="rId4"/>
            </p:custDataLst>
          </p:nvPr>
        </p:nvSpPr>
        <p:spPr>
          <a:xfrm>
            <a:off x="3381196" y="3451758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避免接触艾滋病患者的血液、体液等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7"/>
          <p:cNvSpPr/>
          <p:nvPr>
            <p:custDataLst>
              <p:tags r:id="rId5"/>
            </p:custDataLst>
          </p:nvPr>
        </p:nvSpPr>
        <p:spPr>
          <a:xfrm>
            <a:off x="3381196" y="4432436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定期进行艾滋病检测，及时发现并治疗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3"/>
          <p:cNvSpPr/>
          <p:nvPr>
            <p:custDataLst>
              <p:tags r:id="rId6"/>
            </p:custDataLst>
          </p:nvPr>
        </p:nvSpPr>
        <p:spPr>
          <a:xfrm>
            <a:off x="3381196" y="5413115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加强宣传教育，提高公众对艾滋病的认识和预防意识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艾滋病对个人和社会的影响</a:t>
            </a:r>
            <a:endParaRPr lang="zh-CN" altLang="en-US"/>
          </a:p>
        </p:txBody>
      </p:sp>
      <p:sp>
        <p:nvSpPr>
          <p:cNvPr id="104932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艾滋病对个人的影响</a:t>
            </a:r>
            <a:endParaRPr lang="zh-CN" altLang="en-US"/>
          </a:p>
        </p:txBody>
      </p:sp>
      <p:sp>
        <p:nvSpPr>
          <p:cNvPr id="104939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9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健康影响：艾滋病会导致免疫系统受损，增加感染其他疾病的风险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社会影响：艾滋病患者可能会面临就业歧视和社交障碍，影响个人发展和社会融入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家庭影响：艾滋病患者的家庭可能会面临经济压力和情感困扰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心理影响：艾滋病患者可能会面临社会歧视和排斥，导致心理压力和抑郁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艾滋病对家庭和社会的影响</a:t>
            </a:r>
            <a:endParaRPr lang="zh-CN" altLang="en-US"/>
          </a:p>
        </p:txBody>
      </p:sp>
      <p:sp>
        <p:nvSpPr>
          <p:cNvPr id="104948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对个人和家庭的影响：可能导致家庭破裂，影响家庭成员的心理健康和生活质量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9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对社会的影响：增加医疗负担，影响社会稳定和经济发展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9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对教育系统的影响：影响学生的身心健康和学业成绩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0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对公共安全的影响：可能导致社会治安问题，影响社会和谐稳定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5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艾滋病对经济的影响</a:t>
            </a:r>
            <a:endParaRPr lang="zh-CN" altLang="en-US"/>
          </a:p>
        </p:txBody>
      </p:sp>
      <p:sp>
        <p:nvSpPr>
          <p:cNvPr id="104955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6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6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6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9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6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7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9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7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9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99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7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7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600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600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600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8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8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9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9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医疗费用：艾滋病治疗和药物费用高昂，对个人和社会造成经济负担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旅游业影响：艾滋病可能导致旅游者减少，影响旅游业发展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社会福利支出：政府需要投入大量资金用于艾滋病防治和患者救助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劳动力损失：艾滋病导致劳动力减少，影响经济发展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4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艾滋病对未来的影响</a:t>
            </a:r>
            <a:endParaRPr lang="zh-CN" altLang="en-US"/>
          </a:p>
        </p:txBody>
      </p:sp>
      <p:sp>
        <p:nvSpPr>
          <p:cNvPr id="104964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医疗负担：艾滋病治疗费用高昂，对个人和社会造成巨大负担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社会歧视：艾滋病患者面临社会歧视，影响其生活质量和就业机会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公共卫生：艾滋病传播可能导致公共卫生危机，影响社会稳定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科学研究：艾滋病研究需要投入大量资源，推动医学和公共卫生领域的发展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1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如何预防和治疗艾滋病</a:t>
            </a:r>
            <a:endParaRPr lang="zh-CN" altLang="en-US"/>
          </a:p>
        </p:txBody>
      </p:sp>
      <p:sp>
        <p:nvSpPr>
          <p:cNvPr id="104971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https://d.book118.com/737033146002006044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2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NOCLEAR" val="0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0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SLIDE_CONTENT_AREA" val="{&quot;left&quot;:&quot;312.85&quot;,&quot;top&quot;:&quot;117.3&quot;,&quot;width&quot;:&quot;619.95&quot;,&quot;height&quot;:&quot;244.5&quot;}"/>
  <p:tag name="KSO_WM_SLIDE_ID" val="custom2023031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  <p:tag name="KSO_WM_TEMPLATE_THUMBS_INDEX" val="1、9"/>
</p:tagLst>
</file>

<file path=ppt/tags/tag1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i*1_1_1"/>
  <p:tag name="KSO_WM_UNIT_INDEX" val="1_1_1"/>
  <p:tag name="KSO_WM_UNIT_LAYERLEVEL" val="1_1_1"/>
  <p:tag name="KSO_WM_UNIT_PRESET_TEXT" val="01.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a*1_1_1"/>
  <p:tag name="KSO_WM_UNIT_INDEX" val="1_1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i*1_2_1"/>
  <p:tag name="KSO_WM_UNIT_INDEX" val="1_2_1"/>
  <p:tag name="KSO_WM_UNIT_LAYERLEVEL" val="1_1_1"/>
  <p:tag name="KSO_WM_UNIT_PRESET_TEXT" val="02."/>
  <p:tag name="KSO_WM_UNIT_SUBTYPE" val="d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a*1_2_1"/>
  <p:tag name="KSO_WM_UNIT_INDEX" val="1_2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i*1_3_1"/>
  <p:tag name="KSO_WM_UNIT_INDEX" val="1_3_1"/>
  <p:tag name="KSO_WM_UNIT_LAYERLEVEL" val="1_1_1"/>
  <p:tag name="KSO_WM_UNIT_PRESET_TEXT" val="03.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a*1_3_1"/>
  <p:tag name="KSO_WM_UNIT_INDEX" val="1_3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i*1_4_1"/>
  <p:tag name="KSO_WM_UNIT_INDEX" val="1_4_1"/>
  <p:tag name="KSO_WM_UNIT_LAYERLEVEL" val="1_1_1"/>
  <p:tag name="KSO_WM_UNIT_PRESET_TEXT" val="04.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a*1_4_1"/>
  <p:tag name="KSO_WM_UNIT_INDEX" val="1_4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i*1_5_1"/>
  <p:tag name="KSO_WM_UNIT_INDEX" val="1_5_1"/>
  <p:tag name="KSO_WM_UNIT_LAYERLEVEL" val="1_1_1"/>
  <p:tag name="KSO_WM_UNIT_PRESET_TEXT" val="05.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a*1_5_1"/>
  <p:tag name="KSO_WM_UNIT_INDEX" val="1_5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224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309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3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1">
      <a:dk1>
        <a:srgbClr val="000000"/>
      </a:dk1>
      <a:lt1>
        <a:srgbClr val="FFFFFF"/>
      </a:lt1>
      <a:dk2>
        <a:srgbClr val="260C60"/>
      </a:dk2>
      <a:lt2>
        <a:srgbClr val="D7E3FA"/>
      </a:lt2>
      <a:accent1>
        <a:srgbClr val="6124E5"/>
      </a:accent1>
      <a:accent2>
        <a:srgbClr val="4E4DE7"/>
      </a:accent2>
      <a:accent3>
        <a:srgbClr val="3A76E9"/>
      </a:accent3>
      <a:accent4>
        <a:srgbClr val="279EEA"/>
      </a:accent4>
      <a:accent5>
        <a:srgbClr val="13C7EC"/>
      </a:accent5>
      <a:accent6>
        <a:srgbClr val="36D8D4"/>
      </a:accent6>
      <a:hlink>
        <a:srgbClr val="0563C1"/>
      </a:hlink>
      <a:folHlink>
        <a:srgbClr val="954F72"/>
      </a:folHlink>
    </a:clrScheme>
    <a:fontScheme name="自定义 89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MiSans Heavy</vt:lpstr>
      <vt:lpstr>MiSans</vt:lpstr>
      <vt:lpstr>Wingdings</vt:lpstr>
      <vt:lpstr>微软雅黑</vt:lpstr>
      <vt:lpstr>Office Theme</vt:lpstr>
      <vt:lpstr>艾滋病讲座</vt:lpstr>
      <vt:lpstr>目录</vt:lpstr>
      <vt:lpstr>艾滋病的基本知识</vt:lpstr>
      <vt:lpstr>艾滋病的定义</vt:lpstr>
      <vt:lpstr>艾滋病的传播方式</vt:lpstr>
      <vt:lpstr>艾滋病的症状和体征</vt:lpstr>
      <vt:lpstr>艾滋病的预防措施</vt:lpstr>
      <vt:lpstr>艾滋病对个人和社会的影响</vt:lpstr>
      <vt:lpstr>艾滋病对个人的影响</vt:lpstr>
      <vt:lpstr>艾滋病对家庭和社会的影响</vt:lpstr>
      <vt:lpstr>艾滋病对经济的影响</vt:lpstr>
      <vt:lpstr>艾滋病对未来的影响</vt:lpstr>
      <vt:lpstr>如何预防和治疗艾滋病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2024-09-18T02:10:48.711</cp:lastPrinted>
  <dcterms:created xsi:type="dcterms:W3CDTF">2024-09-17T18:10:48Z</dcterms:created>
  <dcterms:modified xsi:type="dcterms:W3CDTF">2024-09-17T18:10:51Z</dcterms:modified>
</cp:coreProperties>
</file>