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97E21-ED2F-403E-8D8F-44B26AF36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CBF7E-30DB-4ADA-BFC5-DF4F0FB9E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77389-9F99-4EC4-91BC-ACD267937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1465A-6DA4-4E64-A0FC-39A78506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F4597-EDCD-4CCA-9426-448F239C3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6CED1-87F1-454F-BC10-82742D707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2F8A6-AEC7-40B7-A7B8-511F76AAB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D6EAE-40CA-46B3-98C4-27C9EE4E3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658DB-4E9E-4402-8F5E-23B3E386D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B38CB-C980-4A3A-889C-71EEFD527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37E11-C0A9-4BC1-AB07-F8E1D307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351300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大数据可视化管控平台建设与应用方案培训实施步骤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大数据可视化管控平台应用方案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培训内容与实施步骤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随着大数据时代的到来，如何有效管理和利用海量数据成为企业和组织面临的重要问题。大数据可视化管控平台作为一种解决方案，能够帮助用户更好地理解和分析数据，提升决策效率和准确性。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应对大数据挑战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数字化转型是企业发展的重要趋势，而大数据可视化管控平台是实现数字化转型的关键工具之一。通过本次培训，旨在帮助企业和组织掌握大数据可视化管控平台的建设和应用，加速数字化转型进程。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面向企业和组织中负责数据管理、数据分析和业务决策的相关人员，包括但不限于数据分析师、数据运营工程师、产品经理、业务负责人等。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培训的人员需具备一定的数据分析和处理基础，了解基本的数据可视化概念和技术，能够熟练使用计算机和常用办公软件。同时，需要具备较强的学习能力和团队协作精神，能够积极参与课堂讨论和实践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30" r="15230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大数据可视化管控平台是一种集成了数据采集、处理、分析、可视化及管控等功能的综合性平台，旨在帮助企业实现数据驱动的管理决策。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平台具备以下主要功能，包括数据采集与整合、数据处理与分析、数据可视化呈现、数据管控与治理等。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大数据可视化管控平台通常采用分布式架构，包括数据源层、数据处理层、数据分析层、数据可视化层及数据管控层等。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平台涉及的关键技术包括大数据处理技术（如Hadoop、Spark等）、数据可视化技术（如D3.js、ECharts等）、数据分析技术（如数据挖掘、机器学习等）以及数据管控技术（如数据治理、数据安全等）。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平台应用场景与价值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大数据可视化管控平台可应用于多个领域，如智慧城市、智慧交通、智慧医疗、智慧金融等，为政府和企业提供数据驱动的决策支持。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平台的价值主要体现在以下几个方面，包括提高决策效率和质量、降低运营成本和风险、优化业务流程和体验以及创新商业模式和竞争优势等。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确定大数据可视化管控平台的建设目标，如提高决策效率、优化资源配置、加强风险管理等。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明确建设目标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根据目标制定详细的建设规划，包括时间计划、资源计划、风险计划等。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制定建设规划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9" r="22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深入了解业务需求，分析现有数据资源，明确可视化管控平台的功能需求。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需求调研与分析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设计大数据可视化管控平台的整体架构，包括数据采集、处理、存储、分析和可视化等模块。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按照架构设计进行系统开发，包括前端界面开发、后端逻辑开发、数据库设计等，并进行系统测试确保功能正常。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系统开发与测试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将开发完成的系统部署到生产环境，进行最后的调试和优化，确保平台稳定运行。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平台部署与上线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运用Hadoop、Spark等大数据处理框架，实现对海量数据的快速处理和分析。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采用Echarts、D3.js等数据可视化工具，将数据以图表、图像等形式直观展示。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运用机器学习、深度学习等数据挖掘技术，发现数据中的潜在规律和趋势。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利用云计算和分布式存储技术，实现数据的高效存储和访问。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云计算与分布式存储技术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建设关键技术与工具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大数据可视化管控平台应用方案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https://d.book118.com/737035130030006033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2024-09-06T10:26:11.116</cp:lastPrinted>
  <dcterms:created xsi:type="dcterms:W3CDTF">2024-09-06T02:26:11Z</dcterms:created>
  <dcterms:modified xsi:type="dcterms:W3CDTF">2024-09-06T02:26:13Z</dcterms:modified>
</cp:coreProperties>
</file>