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853A43-7C7A-4205-AAAC-54D1DBEC5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28FDE2-6049-43FD-AFBD-E3F0A1E08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D5F68C-AF60-42B9-8BB8-997316052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13E423-1BC9-4C1F-AA55-C3FFAECF3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FA25CC-F3A5-49D0-AFFD-7CEA4E6A15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6E3DCC-B216-43A1-85A7-8F466A1F11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693C4A-4A61-4A5C-A7C6-5E0E284CBA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EEB70F-703D-43AC-AAFD-E73CB88AA5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345EF2-3ACB-4D9B-8106-4087A57DED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CF606-791B-4BB9-81A6-42B329D8C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7A706D-A552-4CB3-8338-5B8AFDE189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36043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游戏直播行业生态系统的演变与挑战</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游戏直播行业的兴起与发展
 游戏直播生态系统中的关键参与者
 游戏直播行业的商业模式
 游戏直播行业面临的挑战
 游戏直播行业未来的发展趋势
 游戏直播行业监管与政策
 游戏直播行业对传统媒体产业的影响
 游戏直播行业对电子竞技产业的发展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游戏直播行业的兴起与发展</a:t>
            </a:r>
          </a:p>
        </p:txBody>
      </p:sp>
      <p:sp>
        <p:nvSpPr>
          <p:cNvPr id="3" name="Subtitle 2"/>
          <p:cNvSpPr>
            <a:spLocks noGrp="1"/>
          </p:cNvSpPr>
          <p:nvPr>
            <p:ph type="subTitle" idx="1"/>
          </p:nvPr>
        </p:nvSpPr>
        <p:spPr/>
        <p:txBody>
          <a:bodyPr/>
          <a:lstStyle/>
          <a:p>
            <a:r>
              <a:t>游戏直播行业生态系统的演变与挑战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游戏直播行业的兴起与发展</a:t>
            </a:r>
          </a:p>
        </p:txBody>
      </p:sp>
      <p:sp>
        <p:nvSpPr>
          <p:cNvPr id="3" name="Text Placeholder 2"/>
          <p:cNvSpPr>
            <a:spLocks noGrp="1"/>
          </p:cNvSpPr>
          <p:nvPr>
            <p:ph type="body" idx="1"/>
          </p:nvPr>
        </p:nvSpPr>
        <p:spPr/>
        <p:txBody>
          <a:bodyPr/>
          <a:lstStyle/>
          <a:p>
            <a:r>
              <a:t>游戏直播平台的发展演变</a:t>
            </a:r>
          </a:p>
        </p:txBody>
      </p:sp>
      <p:sp>
        <p:nvSpPr>
          <p:cNvPr id="4" name="Content Placeholder 3"/>
          <p:cNvSpPr>
            <a:spLocks noGrp="1"/>
          </p:cNvSpPr>
          <p:nvPr>
            <p:ph sz="half" idx="2"/>
          </p:nvPr>
        </p:nvSpPr>
        <p:spPr/>
        <p:txBody>
          <a:bodyPr/>
          <a:lstStyle/>
          <a:p>
            <a:r>
              <a:t>1. 早期阶段（2005-2010 年）：以 Twitch 为代表的第三方游戏直播平台兴起，提供专业的游戏直播服务，奠定了游戏直播行业的早期基础。</a:t>
            </a:r>
          </a:p>
          <a:p>
            <a:r>
              <a:t>2. 快速发展阶段（2010-2015 年）：随着智能手机的普及和移动互联网的发展，游戏直播平台开始向移动端扩展，并出现了斗鱼、虎牙等国内头部游戏直播平台，行业进入快速发展期。</a:t>
            </a:r>
          </a:p>
          <a:p>
            <a:r>
              <a:t>3. 产业链完善阶段（2015 年至今）：游戏直播行业进入产业链完善阶段，平台、主播、公会、经纪公司等角色分工明确，行业生态逐渐成熟，内容创作、商业变现等方面都有了显著的进步。</a:t>
            </a:r>
          </a:p>
        </p:txBody>
      </p:sp>
      <p:sp>
        <p:nvSpPr>
          <p:cNvPr id="5" name="Text Placeholder 4"/>
          <p:cNvSpPr>
            <a:spLocks noGrp="1"/>
          </p:cNvSpPr>
          <p:nvPr>
            <p:ph type="body" idx="3"/>
          </p:nvPr>
        </p:nvSpPr>
        <p:spPr/>
        <p:txBody>
          <a:bodyPr/>
          <a:lstStyle/>
          <a:p>
            <a:r>
              <a:t>游戏直播行业的商业模式</a:t>
            </a:r>
          </a:p>
        </p:txBody>
      </p:sp>
      <p:sp>
        <p:nvSpPr>
          <p:cNvPr id="6" name="Content Placeholder 5"/>
          <p:cNvSpPr>
            <a:spLocks noGrp="1"/>
          </p:cNvSpPr>
          <p:nvPr>
            <p:ph sz="half" idx="4"/>
          </p:nvPr>
        </p:nvSpPr>
        <p:spPr/>
        <p:txBody>
          <a:bodyPr/>
          <a:lstStyle/>
          <a:p>
            <a:r>
              <a:t>1. 付费订阅：观众可以通过订阅主播的频道来获得独家内容和福利，主播则可以获得相应的收入分成。</a:t>
            </a:r>
          </a:p>
          <a:p>
            <a:r>
              <a:t>2. 打赏礼物：观众可以在观看直播时购买虚拟礼物赠送给主播，主播可以将其转换为现金收入。</a:t>
            </a:r>
          </a:p>
          <a:p>
            <a:r>
              <a:t>3. 广告收入：游戏直播平台通过在直播中插入广告来获得收入，广告形式包括贴片广告、插屏广告、冠名广告等。</a:t>
            </a:r>
          </a:p>
          <a:p>
            <a:r>
              <a:t>4. 电子商务：游戏直播平台可以与电商平台合作，在直播中推荐商品并提供购买链接，从而获得销售分成。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游戏直播行业的兴起与发展</a:t>
            </a:r>
          </a:p>
        </p:txBody>
      </p:sp>
      <p:sp>
        <p:nvSpPr>
          <p:cNvPr id="3" name="Text Placeholder 2"/>
          <p:cNvSpPr>
            <a:spLocks noGrp="1"/>
          </p:cNvSpPr>
          <p:nvPr>
            <p:ph type="body" idx="1"/>
          </p:nvPr>
        </p:nvSpPr>
        <p:spPr/>
        <p:txBody>
          <a:bodyPr/>
          <a:lstStyle/>
          <a:p>
            <a:r>
              <a:t>游戏直播行业的内容生态</a:t>
            </a:r>
          </a:p>
        </p:txBody>
      </p:sp>
      <p:sp>
        <p:nvSpPr>
          <p:cNvPr id="4" name="Content Placeholder 3"/>
          <p:cNvSpPr>
            <a:spLocks noGrp="1"/>
          </p:cNvSpPr>
          <p:nvPr>
            <p:ph sz="half" idx="2"/>
          </p:nvPr>
        </p:nvSpPr>
        <p:spPr/>
        <p:txBody>
          <a:bodyPr/>
          <a:lstStyle/>
          <a:p>
            <a:r>
              <a:t>1. 游戏直播内容的多样化：游戏直播内容不再局限于单一的竞技比赛，还包括娱乐直播、教学直播、攻略直播等多种形式，满足了不同观众的需求。</a:t>
            </a:r>
          </a:p>
          <a:p>
            <a:r>
              <a:t>2. 直播内容的专业化：随着游戏直播行业的快速发展，涌现出了许多专业化的游戏主播，他们拥有丰富的游戏知识和娴熟的操作技巧，能够为观众带来高水平的游戏讲解和演示。</a:t>
            </a:r>
          </a:p>
          <a:p>
            <a:r>
              <a:t>3. 直播内容的互动性：游戏直播的互动性是其区别于其他形式视频内容的重要特征，观众可以通过弹幕、礼物赠送等方式与主播进行实时互动，增强了直播内容的趣味性和参与感。</a:t>
            </a:r>
          </a:p>
        </p:txBody>
      </p:sp>
      <p:sp>
        <p:nvSpPr>
          <p:cNvPr id="5" name="Text Placeholder 4"/>
          <p:cNvSpPr>
            <a:spLocks noGrp="1"/>
          </p:cNvSpPr>
          <p:nvPr>
            <p:ph type="body" idx="3"/>
          </p:nvPr>
        </p:nvSpPr>
        <p:spPr/>
        <p:txBody>
          <a:bodyPr/>
          <a:lstStyle/>
          <a:p>
            <a:r>
              <a:t>游戏直播行业的主播生态</a:t>
            </a:r>
          </a:p>
        </p:txBody>
      </p:sp>
      <p:sp>
        <p:nvSpPr>
          <p:cNvPr id="6" name="Content Placeholder 5"/>
          <p:cNvSpPr>
            <a:spLocks noGrp="1"/>
          </p:cNvSpPr>
          <p:nvPr>
            <p:ph sz="half" idx="4"/>
          </p:nvPr>
        </p:nvSpPr>
        <p:spPr/>
        <p:txBody>
          <a:bodyPr/>
          <a:lstStyle/>
          <a:p>
            <a:r>
              <a:t>1. 主播多元化：游戏直播的主播队伍逐渐壮大，除了职业选手、电竞俱乐部成员外，还涌现出了许多草根出身的主播，他们凭借独特的直播风格和个人魅力吸引了大量粉丝。</a:t>
            </a:r>
          </a:p>
          <a:p>
            <a:r>
              <a:t>2. 主播专业化：随着游戏直播行业的竞争日益激烈，主播的专业化程度也在不断提高，他们不仅需要具备良好的游戏技术，还需要具备一定的直播技巧和内容创作能力。</a:t>
            </a:r>
          </a:p>
          <a:p>
            <a:r>
              <a:t>3. 主播商业化：游戏直播的主播可以通过多种方式实现商业变现，包括直播打赏、广告收入、品牌代言、电子商务等，头部主播的收入甚至可以达到数百万甚至上千万元。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游戏直播行业的兴起与发展</a:t>
            </a:r>
          </a:p>
        </p:txBody>
      </p:sp>
      <p:sp>
        <p:nvSpPr>
          <p:cNvPr id="3" name="Text Placeholder 2"/>
          <p:cNvSpPr>
            <a:spLocks noGrp="1"/>
          </p:cNvSpPr>
          <p:nvPr>
            <p:ph type="body" idx="1"/>
          </p:nvPr>
        </p:nvSpPr>
        <p:spPr/>
        <p:txBody>
          <a:bodyPr/>
          <a:lstStyle/>
          <a:p>
            <a:r>
              <a:t>游戏直播行业的技术发展</a:t>
            </a:r>
          </a:p>
        </p:txBody>
      </p:sp>
      <p:sp>
        <p:nvSpPr>
          <p:cNvPr id="4" name="Content Placeholder 3"/>
          <p:cNvSpPr>
            <a:spLocks noGrp="1"/>
          </p:cNvSpPr>
          <p:nvPr>
            <p:ph sz="half" idx="2"/>
          </p:nvPr>
        </p:nvSpPr>
        <p:spPr/>
        <p:txBody>
          <a:bodyPr/>
          <a:lstStyle/>
          <a:p>
            <a:r>
              <a:t>1. 直播技术的发展：随着技术的发展，游戏直播的清晰度、流畅度和稳定性都有了显著的提升，为观众带来了更好的观看体验。</a:t>
            </a:r>
          </a:p>
          <a:p>
            <a:r>
              <a:t>2. 直播互动技术的发展：直播互动技术的发展使观众能够以多种方式与主播进行实时互动，包括弹幕、礼物赠送、语音连麦等，增强了直播内容的趣味性和参与感。</a:t>
            </a:r>
          </a:p>
          <a:p>
            <a:r>
              <a:t>3. 直播内容审核技术的发展：随着直播行业的发展，内容审核也成为了一项重要工作，直播平台通过技术手段对直播内容进行审核，防止不适当内容的传播。</a:t>
            </a:r>
          </a:p>
        </p:txBody>
      </p:sp>
      <p:sp>
        <p:nvSpPr>
          <p:cNvPr id="5" name="Text Placeholder 4"/>
          <p:cNvSpPr>
            <a:spLocks noGrp="1"/>
          </p:cNvSpPr>
          <p:nvPr>
            <p:ph type="body" idx="3"/>
          </p:nvPr>
        </p:nvSpPr>
        <p:spPr/>
        <p:txBody>
          <a:bodyPr/>
          <a:lstStyle/>
          <a:p>
            <a:r>
              <a:t>游戏直播行业的前沿趋势</a:t>
            </a:r>
          </a:p>
        </p:txBody>
      </p:sp>
      <p:sp>
        <p:nvSpPr>
          <p:cNvPr id="6" name="Content Placeholder 5"/>
          <p:cNvSpPr>
            <a:spLocks noGrp="1"/>
          </p:cNvSpPr>
          <p:nvPr>
            <p:ph sz="half" idx="4"/>
          </p:nvPr>
        </p:nvSpPr>
        <p:spPr/>
        <p:txBody>
          <a:bodyPr/>
          <a:lstStyle/>
          <a:p>
            <a:r>
              <a:t>1. VR/AR 游戏直播：随着 VR/AR 技术的发展，VR/AR 游戏直播也逐渐兴起，观众可以身临其境地体验游戏世界，获得更加沉浸式的观看体验。</a:t>
            </a:r>
          </a:p>
          <a:p>
            <a:r>
              <a:t>2. 云游戏直播：云游戏直播是指通过云计算技术在云端运行游戏，观众可以通过网络观看游戏直播，无需下载和安装游戏，降低了观众的门槛，拓宽了游戏直播的受众群体。</a:t>
            </a:r>
          </a:p>
          <a:p>
            <a:r>
              <a:t>3. 游戏直播电商：游戏直播电商是指主播在直播过程中推荐商品并提供购买链接，观众可以直接通过直播间的链接购买商品，这种直播电商模式将游戏直播与电子商务相结合，创造了新的商业机会。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游戏直播生态系统中的关键参与者</a:t>
            </a:r>
          </a:p>
        </p:txBody>
      </p:sp>
      <p:sp>
        <p:nvSpPr>
          <p:cNvPr id="3" name="Subtitle 2"/>
          <p:cNvSpPr>
            <a:spLocks noGrp="1"/>
          </p:cNvSpPr>
          <p:nvPr>
            <p:ph type="subTitle" idx="1"/>
          </p:nvPr>
        </p:nvSpPr>
        <p:spPr/>
        <p:txBody>
          <a:bodyPr/>
          <a:lstStyle/>
          <a:p>
            <a:r>
              <a:t>游戏直播行业生态系统的演变与挑战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游戏直播生态系统中的关键参与者</a:t>
            </a:r>
          </a:p>
        </p:txBody>
      </p:sp>
      <p:sp>
        <p:nvSpPr>
          <p:cNvPr id="3" name="Text Placeholder 2"/>
          <p:cNvSpPr>
            <a:spLocks noGrp="1"/>
          </p:cNvSpPr>
          <p:nvPr>
            <p:ph type="body" idx="1"/>
          </p:nvPr>
        </p:nvSpPr>
        <p:spPr/>
        <p:txBody>
          <a:bodyPr/>
          <a:lstStyle/>
          <a:p>
            <a:r>
              <a:t>游戏直播平台</a:t>
            </a:r>
          </a:p>
        </p:txBody>
      </p:sp>
      <p:sp>
        <p:nvSpPr>
          <p:cNvPr id="4" name="Content Placeholder 3"/>
          <p:cNvSpPr>
            <a:spLocks noGrp="1"/>
          </p:cNvSpPr>
          <p:nvPr>
            <p:ph sz="half" idx="2"/>
          </p:nvPr>
        </p:nvSpPr>
        <p:spPr/>
        <p:txBody>
          <a:bodyPr/>
          <a:lstStyle/>
          <a:p>
            <a:r>
              <a:t>1. 游戏直播平台是游戏直播生态系统中的核心参与者，它们为游戏主播提供直播基础设施、直播内容管理、直播观众管理等关键服务。</a:t>
            </a:r>
          </a:p>
          <a:p>
            <a:r>
              <a:t>2. 游戏直播平台的竞争主要集中在直播内容质量、直播观众数量、直播互动性、直播变现能力等方面。</a:t>
            </a:r>
          </a:p>
          <a:p>
            <a:r>
              <a:t>3. 目前，全球范围内比较知名的游戏直播平台包括Twitch、YouTube Gaming、斗鱼、虎牙等。</a:t>
            </a:r>
          </a:p>
        </p:txBody>
      </p:sp>
      <p:sp>
        <p:nvSpPr>
          <p:cNvPr id="5" name="Text Placeholder 4"/>
          <p:cNvSpPr>
            <a:spLocks noGrp="1"/>
          </p:cNvSpPr>
          <p:nvPr>
            <p:ph type="body" idx="3"/>
          </p:nvPr>
        </p:nvSpPr>
        <p:spPr/>
        <p:txBody>
          <a:bodyPr/>
          <a:lstStyle/>
          <a:p>
            <a:r>
              <a:t>游戏主播</a:t>
            </a:r>
          </a:p>
        </p:txBody>
      </p:sp>
      <p:sp>
        <p:nvSpPr>
          <p:cNvPr id="6" name="Content Placeholder 5"/>
          <p:cNvSpPr>
            <a:spLocks noGrp="1"/>
          </p:cNvSpPr>
          <p:nvPr>
            <p:ph sz="half" idx="4"/>
          </p:nvPr>
        </p:nvSpPr>
        <p:spPr/>
        <p:txBody>
          <a:bodyPr/>
          <a:lstStyle/>
          <a:p>
            <a:r>
              <a:t>1. 游戏主播是游戏直播生态系统中的核心内容创造者，他们通过直播游戏玩法、游戏教程、游戏评论等内容来吸引观众。</a:t>
            </a:r>
          </a:p>
          <a:p>
            <a:r>
              <a:t>2. 游戏主播的收入主要来自直播平台的分成、广告收入、粉丝打赏、直播产品销售等多个渠道。</a:t>
            </a:r>
          </a:p>
          <a:p>
            <a:r>
              <a:t>3. 游戏主播的人气和影响力会随着直播内容质量、直播互动性、粉丝维护能力等因素而波动。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游戏直播生态系统中的关键参与者</a:t>
            </a:r>
          </a:p>
        </p:txBody>
      </p:sp>
      <p:sp>
        <p:nvSpPr>
          <p:cNvPr id="3" name="Text Placeholder 2"/>
          <p:cNvSpPr>
            <a:spLocks noGrp="1"/>
          </p:cNvSpPr>
          <p:nvPr>
            <p:ph type="body" idx="1"/>
          </p:nvPr>
        </p:nvSpPr>
        <p:spPr/>
        <p:txBody>
          <a:bodyPr/>
          <a:lstStyle/>
          <a:p>
            <a:r>
              <a:t>游戏直播观众</a:t>
            </a:r>
          </a:p>
        </p:txBody>
      </p:sp>
      <p:sp>
        <p:nvSpPr>
          <p:cNvPr id="4" name="Content Placeholder 3"/>
          <p:cNvSpPr>
            <a:spLocks noGrp="1"/>
          </p:cNvSpPr>
          <p:nvPr>
            <p:ph sz="half" idx="2"/>
          </p:nvPr>
        </p:nvSpPr>
        <p:spPr/>
        <p:txBody>
          <a:bodyPr/>
          <a:lstStyle/>
          <a:p>
            <a:r>
              <a:t>1. 游戏直播观众是游戏直播生态系统中的核心消费群体，他们通过观看游戏直播来满足娱乐需求、学习游戏技巧、了解游戏资讯等需求。</a:t>
            </a:r>
          </a:p>
          <a:p>
            <a:r>
              <a:t>2. 游戏直播观众的规模和活跃度会随着游戏直播内容质量、游戏直播平台运营能力、游戏直播行业发展等因素而变化。</a:t>
            </a:r>
          </a:p>
          <a:p>
            <a:r>
              <a:t>3. 游戏直播观众的消费行为会受到游戏直播内容质量、游戏直播平台服务质量、游戏直播观众个人经济状况等因素的影响。</a:t>
            </a:r>
          </a:p>
        </p:txBody>
      </p:sp>
      <p:sp>
        <p:nvSpPr>
          <p:cNvPr id="5" name="Text Placeholder 4"/>
          <p:cNvSpPr>
            <a:spLocks noGrp="1"/>
          </p:cNvSpPr>
          <p:nvPr>
            <p:ph type="body" idx="3"/>
          </p:nvPr>
        </p:nvSpPr>
        <p:spPr/>
        <p:txBody>
          <a:bodyPr/>
          <a:lstStyle/>
          <a:p>
            <a:r>
              <a:t>游戏直播公会</a:t>
            </a:r>
          </a:p>
        </p:txBody>
      </p:sp>
      <p:sp>
        <p:nvSpPr>
          <p:cNvPr id="6" name="Content Placeholder 5"/>
          <p:cNvSpPr>
            <a:spLocks noGrp="1"/>
          </p:cNvSpPr>
          <p:nvPr>
            <p:ph sz="half" idx="4"/>
          </p:nvPr>
        </p:nvSpPr>
        <p:spPr/>
        <p:txBody>
          <a:bodyPr/>
          <a:lstStyle/>
          <a:p>
            <a:r>
              <a:t>1. 游戏直播公会是游戏直播生态系统中的重要参与者，它们为游戏主播提供签约、培训、推广、变现等多项服务。</a:t>
            </a:r>
          </a:p>
          <a:p>
            <a:r>
              <a:t>2. 游戏直播公会的收入主要来自游戏主播直播收入的分成、广告收入、粉丝打赏、直播产品销售等多个渠道。</a:t>
            </a:r>
          </a:p>
          <a:p>
            <a:r>
              <a:t>3. 游戏直播公会的竞争主要集中在主播签约数量、主播培养能力、主播变现能力等方面。</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游戏直播生态系统中的关键参与者</a:t>
            </a:r>
          </a:p>
        </p:txBody>
      </p:sp>
      <p:sp>
        <p:nvSpPr>
          <p:cNvPr id="3" name="Text Placeholder 2"/>
          <p:cNvSpPr>
            <a:spLocks noGrp="1"/>
          </p:cNvSpPr>
          <p:nvPr>
            <p:ph type="body" idx="1"/>
          </p:nvPr>
        </p:nvSpPr>
        <p:spPr/>
        <p:txBody>
          <a:bodyPr/>
          <a:lstStyle/>
          <a:p>
            <a:r>
              <a:t>游戏直播广告主</a:t>
            </a:r>
          </a:p>
        </p:txBody>
      </p:sp>
      <p:sp>
        <p:nvSpPr>
          <p:cNvPr id="4" name="Content Placeholder 3"/>
          <p:cNvSpPr>
            <a:spLocks noGrp="1"/>
          </p:cNvSpPr>
          <p:nvPr>
            <p:ph sz="half" idx="2"/>
          </p:nvPr>
        </p:nvSpPr>
        <p:spPr/>
        <p:txBody>
          <a:bodyPr/>
          <a:lstStyle/>
          <a:p>
            <a:r>
              <a:t>1. 游戏直播广告主是游戏直播生态系统中的重要广告支出方，它们通过游戏直播平台投放广告来推广游戏产品、游戏活动、游戏周边等。</a:t>
            </a:r>
          </a:p>
          <a:p>
            <a:r>
              <a:t>2. 游戏直播广告主的广告支出规模和广告投放效果会受到游戏直播内容质量、游戏直播平台服务质量、游戏直播观众消费行为等因素的影响。</a:t>
            </a:r>
          </a:p>
          <a:p>
            <a:r>
              <a:t>3. 游戏直播广告主的广告投放策略会随着游戏直播行业发展、游戏直播平台政策变化、游戏直播观众消费行为变化等因素而调整。</a:t>
            </a:r>
          </a:p>
        </p:txBody>
      </p:sp>
      <p:sp>
        <p:nvSpPr>
          <p:cNvPr id="5" name="Text Placeholder 4"/>
          <p:cNvSpPr>
            <a:spLocks noGrp="1"/>
          </p:cNvSpPr>
          <p:nvPr>
            <p:ph type="body" idx="3"/>
          </p:nvPr>
        </p:nvSpPr>
        <p:spPr/>
        <p:txBody>
          <a:bodyPr/>
          <a:lstStyle/>
          <a:p>
            <a:r>
              <a:t>游戏直播监管机构</a:t>
            </a:r>
          </a:p>
        </p:txBody>
      </p:sp>
      <p:sp>
        <p:nvSpPr>
          <p:cNvPr id="6" name="Content Placeholder 5"/>
          <p:cNvSpPr>
            <a:spLocks noGrp="1"/>
          </p:cNvSpPr>
          <p:nvPr>
            <p:ph sz="half" idx="4"/>
          </p:nvPr>
        </p:nvSpPr>
        <p:spPr/>
        <p:txBody>
          <a:bodyPr/>
          <a:lstStyle/>
          <a:p>
            <a:r>
              <a:t>1. 游戏直播监管机构是游戏直播生态系统中的重要监管方，它们负责对游戏直播内容进行监管，确保游戏直播内容符合社会道德规范、国家法律法规等。</a:t>
            </a:r>
          </a:p>
          <a:p>
            <a:r>
              <a:t>2. 游戏直播监管机构的监管方式主要包括内容审查、平台监管、主播监管等多种手段。</a:t>
            </a:r>
          </a:p>
          <a:p>
            <a:r>
              <a:t>3. 游戏直播监管机构的监管力度和监管效果会随着游戏直播行业发展、游戏直播内容变化、社会舆论等因素而变化。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游戏直播行业的商业模式</a:t>
            </a:r>
          </a:p>
        </p:txBody>
      </p:sp>
      <p:sp>
        <p:nvSpPr>
          <p:cNvPr id="3" name="Subtitle 2"/>
          <p:cNvSpPr>
            <a:spLocks noGrp="1"/>
          </p:cNvSpPr>
          <p:nvPr>
            <p:ph type="subTitle" idx="1"/>
          </p:nvPr>
        </p:nvSpPr>
        <p:spPr/>
        <p:txBody>
          <a:bodyPr/>
          <a:lstStyle/>
          <a:p>
            <a:r>
              <a:t>游戏直播行业生态系统的演变与挑战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游戏直播行业的商业模式</a:t>
            </a:r>
          </a:p>
        </p:txBody>
      </p:sp>
      <p:sp>
        <p:nvSpPr>
          <p:cNvPr id="3" name="Text Placeholder 2"/>
          <p:cNvSpPr>
            <a:spLocks noGrp="1"/>
          </p:cNvSpPr>
          <p:nvPr>
            <p:ph type="body" idx="1"/>
          </p:nvPr>
        </p:nvSpPr>
        <p:spPr/>
        <p:txBody>
          <a:bodyPr/>
          <a:lstStyle/>
          <a:p>
            <a:r>
              <a:t>游戏直播行业商业模式的演变</a:t>
            </a:r>
          </a:p>
        </p:txBody>
      </p:sp>
      <p:sp>
        <p:nvSpPr>
          <p:cNvPr id="4" name="Content Placeholder 3"/>
          <p:cNvSpPr>
            <a:spLocks noGrp="1"/>
          </p:cNvSpPr>
          <p:nvPr>
            <p:ph sz="half" idx="2"/>
          </p:nvPr>
        </p:nvSpPr>
        <p:spPr/>
        <p:txBody>
          <a:bodyPr/>
          <a:lstStyle/>
          <a:p>
            <a:r>
              <a:t>1. 传统广告模式的变革：</a:t>
            </a:r>
          </a:p>
          <a:p>
            <a:r>
              <a:t>  * 过去，游戏直播行业主要依赖于传统广告模式，如插播广告、贴片广告等，以获取收入。</a:t>
            </a:r>
          </a:p>
          <a:p>
            <a:r>
              <a:t>  * 随着直播行业的发展，观众对广告的容忍度降低，传统广告模式的收入逐渐减少。</a:t>
            </a:r>
          </a:p>
          <a:p>
            <a:r>
              <a:t>2. 付费订阅模式的兴起：</a:t>
            </a:r>
          </a:p>
          <a:p>
            <a:r>
              <a:t>  * 近年来，付费订阅模式在游戏直播行业兴起，观众可以通过付费订阅来观看主播的直播，主播可以获得分成。</a:t>
            </a:r>
          </a:p>
          <a:p>
            <a:r>
              <a:t>  * 付费订阅模式为主播提供了稳定的收入来源，同时也提高了主播的创作积极性。</a:t>
            </a:r>
          </a:p>
          <a:p>
            <a:r>
              <a:t>3. 打赏模式的发展：</a:t>
            </a:r>
          </a:p>
          <a:p>
            <a:r>
              <a:t>  * 打赏模式是游戏直播行业中常见的商业模式之一，观众可以通过打赏来表达对主播的支持和认可。</a:t>
            </a:r>
          </a:p>
          <a:p>
            <a:r>
              <a:t>  * 打赏模式可以为主播带来额外的收入，但也存在一些问题，如打赏金额过高、打赏行为不理性等。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游戏直播行业的商业模式</a:t>
            </a:r>
          </a:p>
        </p:txBody>
      </p:sp>
      <p:sp>
        <p:nvSpPr>
          <p:cNvPr id="3" name="Content Placeholder 2"/>
          <p:cNvSpPr>
            <a:spLocks noGrp="1"/>
          </p:cNvSpPr>
          <p:nvPr>
            <p:ph sz="half" idx="2"/>
          </p:nvPr>
        </p:nvSpPr>
        <p:spPr/>
        <p:txBody>
          <a:bodyPr/>
          <a:lstStyle/>
          <a:p>
            <a:r>
              <a:t>1. 版权问题：</a:t>
            </a:r>
          </a:p>
          <a:p>
            <a:r>
              <a:t>  * 游戏直播行业涉及大量版权内容，包括游戏画面、音乐、美术作品等。</a:t>
            </a:r>
          </a:p>
          <a:p>
            <a:r>
              <a:t>  * 未经授权的游戏直播可能会侵犯版权所有者的权益，导致法律纠纷。</a:t>
            </a:r>
          </a:p>
          <a:p>
            <a:r>
              <a:t>2. 内容监管问题：</a:t>
            </a:r>
          </a:p>
          <a:p>
            <a:r>
              <a:t>  * 游戏直播行业的内容涉及多种类型，包括游戏、娱乐、唱歌、聊天等。</a:t>
            </a:r>
          </a:p>
          <a:p>
            <a:r>
              <a:t>  * 未经监管的游戏直播内容可能会出现违规行为，如色情、暴力、赌博等，对社会造成不良影响。</a:t>
            </a:r>
          </a:p>
          <a:p>
            <a:r>
              <a:t>3. 商业模式单一问题：</a:t>
            </a:r>
          </a:p>
          <a:p>
            <a:r>
              <a:t>  * 目前，游戏直播行业主要的商业模式仍然是广告、订阅和打赏。</a:t>
            </a:r>
          </a:p>
          <a:p>
            <a:r>
              <a:t>  * 单一的商业模式限制了行业的发展，也可能导致主播收入的不稳定。</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游戏直播行业商业模式的挑战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游戏直播行业面临的挑战</a:t>
            </a:r>
          </a:p>
        </p:txBody>
      </p:sp>
      <p:sp>
        <p:nvSpPr>
          <p:cNvPr id="3" name="Subtitle 2"/>
          <p:cNvSpPr>
            <a:spLocks noGrp="1"/>
          </p:cNvSpPr>
          <p:nvPr>
            <p:ph type="subTitle" idx="1"/>
          </p:nvPr>
        </p:nvSpPr>
        <p:spPr/>
        <p:txBody>
          <a:bodyPr/>
          <a:lstStyle/>
          <a:p>
            <a:r>
              <a:t>游戏直播行业生态系统的演变与挑战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游戏直播行业面临的挑战</a:t>
            </a:r>
          </a:p>
        </p:txBody>
      </p:sp>
      <p:sp>
        <p:nvSpPr>
          <p:cNvPr id="3" name="Text Placeholder 2"/>
          <p:cNvSpPr>
            <a:spLocks noGrp="1"/>
          </p:cNvSpPr>
          <p:nvPr>
            <p:ph type="body" idx="1"/>
          </p:nvPr>
        </p:nvSpPr>
        <p:spPr/>
        <p:txBody>
          <a:bodyPr/>
          <a:lstStyle/>
          <a:p>
            <a:r>
              <a:t>直播平台的竞争加剧：</a:t>
            </a:r>
          </a:p>
        </p:txBody>
      </p:sp>
      <p:sp>
        <p:nvSpPr>
          <p:cNvPr id="4" name="Content Placeholder 3"/>
          <p:cNvSpPr>
            <a:spLocks noGrp="1"/>
          </p:cNvSpPr>
          <p:nvPr>
            <p:ph sz="half" idx="2"/>
          </p:nvPr>
        </p:nvSpPr>
        <p:spPr/>
        <p:txBody>
          <a:bodyPr/>
          <a:lstStyle/>
          <a:p>
            <a:r>
              <a:t>1. 直播平台数量不断增加，竞争日益激烈，导致平台之间的流量争夺加剧；</a:t>
            </a:r>
          </a:p>
          <a:p>
            <a:r>
              <a:t>2. 各个平台为了抢占市场份额，不断推出新的功能和活动，增加了平台的运营成本；</a:t>
            </a:r>
          </a:p>
          <a:p>
            <a:r>
              <a:t>3. 平台之间的竞争加剧，导致平台之间的挖角现象频繁发生，影响了平台的稳定发展。</a:t>
            </a:r>
          </a:p>
        </p:txBody>
      </p:sp>
      <p:sp>
        <p:nvSpPr>
          <p:cNvPr id="5" name="Text Placeholder 4"/>
          <p:cNvSpPr>
            <a:spLocks noGrp="1"/>
          </p:cNvSpPr>
          <p:nvPr>
            <p:ph type="body" idx="3"/>
          </p:nvPr>
        </p:nvSpPr>
        <p:spPr/>
        <p:txBody>
          <a:bodyPr/>
          <a:lstStyle/>
          <a:p>
            <a:r>
              <a:t>内容监管的加强：</a:t>
            </a:r>
          </a:p>
        </p:txBody>
      </p:sp>
      <p:sp>
        <p:nvSpPr>
          <p:cNvPr id="6" name="Content Placeholder 5"/>
          <p:cNvSpPr>
            <a:spLocks noGrp="1"/>
          </p:cNvSpPr>
          <p:nvPr>
            <p:ph sz="half" idx="4"/>
          </p:nvPr>
        </p:nvSpPr>
        <p:spPr/>
        <p:txBody>
          <a:bodyPr/>
          <a:lstStyle/>
          <a:p>
            <a:r>
              <a:t>1. 随着直播行业的发展，监管部门对直播内容的监管力度不断加强，对平台的内容审核工作提出了更高的要求；</a:t>
            </a:r>
          </a:p>
          <a:p>
            <a:r>
              <a:t>2. 平台需要投入更多的人力物力进行内容审核，增加了平台的运营成本；</a:t>
            </a:r>
          </a:p>
          <a:p>
            <a:r>
              <a:t>3. 严格的内容监管导致部分直播内容受限，影响了平台的流量和收入。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https://d.book118.com/737036043134006051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游戏直播行业的兴起与发展</vt:lpstr>
      <vt:lpstr> 游戏直播行业的兴起与发展</vt:lpstr>
      <vt:lpstr> 游戏直播行业的兴起与发展</vt:lpstr>
      <vt:lpstr> 游戏直播行业的兴起与发展</vt:lpstr>
      <vt:lpstr> 游戏直播生态系统中的关键参与者</vt:lpstr>
      <vt:lpstr> 游戏直播生态系统中的关键参与者</vt:lpstr>
      <vt:lpstr> 游戏直播生态系统中的关键参与者</vt:lpstr>
      <vt:lpstr> 游戏直播生态系统中的关键参与者</vt:lpstr>
      <vt:lpstr> 游戏直播行业的商业模式</vt:lpstr>
      <vt:lpstr> 游戏直播行业的商业模式</vt:lpstr>
      <vt:lpstr> 游戏直播行业的商业模式</vt:lpstr>
      <vt:lpstr> 游戏直播行业面临的挑战</vt:lpstr>
      <vt:lpstr>#. 游戏直播行业面临的挑战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2024-09-24T23:33:24.966</cp:lastPrinted>
  <dcterms:created xsi:type="dcterms:W3CDTF">2024-09-24T15:33:24Z</dcterms:created>
  <dcterms:modified xsi:type="dcterms:W3CDTF">2024-09-24T15:33:26Z</dcterms:modified>
</cp:coreProperties>
</file>