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3AF150-6F80-4DB4-A8D9-7CE804031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B8299C-9875-402B-AE17-4C88B2316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F853B4-1504-4F0A-872E-62E741DEC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980B34-82D8-42A5-AE60-78022FC36F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1ED05B-2E1E-4317-B667-AE17E1F4D8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2B410F-64DD-4A4E-B360-7225A0D00C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6DEE2B-D8BE-4238-BC23-54295F5B70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BB5C64-A957-4AFE-8B55-059D6536CD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9B0CE2-8A5B-4D1F-BDA2-FBB5392905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6A2EAD-33C4-411C-9171-F3A2CA3DE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A8EDE-A630-4CFD-8B8A-64B97EF586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3606205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护理输液反应急救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输液反应的类型和原因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输液反应的症状和诊断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急救措施和护理方法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预防措施和注意事项</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本文旨在介绍护理输液反应急救的基本知识、方法和注意事项，为临床护理提供参考和指导。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输液是临床治疗中常用的给药途径，但输液过程中可能出现各种不良反应，如过敏反应、发热反应、急性心衰等，需要及时采取急救措施。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及时有效的急救措施能够降低患者风险，保障患者的生命安全。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保障患者安全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提高护理质量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292" r="16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减少医疗纠纷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正确的急救操作能够体现护理人员的专业素养，提高护理服务质量。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及时处理输液反应有助于减少医疗纠纷，维护医院声誉。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输液反应的类型和原因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43" r="303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43" r="303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发热反应是输液过程中最常见的反应，通常在输液后15分钟至1小时内出现，表现为寒战、高热等症状。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发热反应主要是由于致热原或药物刺激机体免疫系统而引起的炎症反应，也可能是由于药物过敏或感染等原因所致。</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发热反应</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急性肺水肿是由于输液过量或过快导致心脏负担加重，引起肺静脉压增高，使肺泡内液体过多积聚而引起的症状。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急性肺水肿表现为呼吸困难、气促、咳嗽、咳粉红色泡沫痰等症状，严重时可出现窒息和死亡。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急性肺水肿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空气栓塞是由于输液过程中空气进入血管而引起的严重并发症，可导致呼吸困难、胸痛等症状，甚至危及生命。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空气栓塞通常是由于输液器连接不紧密或管道破裂等原因所致，空气进入血管后可阻塞肺动脉，引起严重缺氧和死亡。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空气栓塞</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240" r="2724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静脉炎是由于长期输液或静脉注射某些刺激性药物而引起的炎症反应，表现为局部红肿、疼痛等症状。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静脉炎的发生与药物刺激、注射部位感染、注射技术不当等因素有关，可导致静脉血管硬化、闭塞等并发症。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过敏反应</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过敏反应是由于个体对某些药物过敏而引起的免疫反应，表现为皮疹、呼吸急促、休克等症状。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过敏反应的发生与个体体质有关，通常在用药后数分钟至数小时内出现，严重时可导致死亡。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输液反应的症状和诊断</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在输液过程中或输液后，患者出现畏寒、寒战、发热等症状，有时体温可高达38℃以上。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症状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根据患者症状和体征，结合输液史，可作出初步诊断。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发热反应的症状和诊断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https://d.book118.com/737036062055006054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2024-09-28T15:57:48.860</cp:lastPrinted>
  <dcterms:created xsi:type="dcterms:W3CDTF">2024-09-28T07:57:48Z</dcterms:created>
  <dcterms:modified xsi:type="dcterms:W3CDTF">2024-09-28T07:57:50Z</dcterms:modified>
</cp:coreProperties>
</file>