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045DA80-2830-42F4-BA76-5A2E4D6DA1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304FE0D-6E39-413D-B546-1EB702E63A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9A5262E-6293-4A86-8ED6-D707337937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C17AB00-A1E2-4689-B611-87313C9315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9F63086-C54A-430F-9D34-26127C2DF6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44BD857-1AD6-42E6-AE41-0F8AD634DF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4F2E1FE-3FFE-4C2B-8EF2-9024FFEE4A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5B29FFD-1D14-499F-B355-52B6EBA52C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260CBAE-517C-4960-9660-BB373B42AD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EBACF35-E4DB-45D9-9632-67A9BD263A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2BA52CC-CD6F-472E-A5D1-63102C1AAA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3703606215300602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17451" y="1574432"/>
            <a:ext cx="6939686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深入研究不同行业的网络营销渠道特点与策略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17451" y="5208092"/>
            <a:ext cx="3196742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17451" y="5689900"/>
            <a:ext cx="3489350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2024-01-03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互联网行业网络营销渠道特点与策略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电子商务行业网络营销渠道特点与策略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传统行业转型网络营销渠道特点与策略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新兴行业网络营销渠道特点与策略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不同行业网络营销渠道融合与创新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探究行业差异对网络营销的影响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不同行业的产品特点、消费者需求和行为习惯等方面存在显著差异，因此，网络营销策略需要针对不同行业的特点进行定制。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发掘网络营销渠道的潜力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随着互联网技术的不断发展和普及，网络营销渠道日益多样化，为各行业企业提供了更多的营销机会。深入研究不同行业的网络营销渠道特点与策略，有助于企业更好地利用这些渠道，提高营销效果。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研究范围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本研究将涵盖多个不同行业，如快消品、耐用消费品、服务业等，以确保研究结果的普遍性和适用性。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研究方法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采用问卷调查、深度访谈、案例分析等多种研究方法，收集不同行业企业的网络营销数据和信息，对网络营销渠道、策略、效果等方面进行深入分析。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研究范围和方法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互联网行业网络营销渠道特点与策略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内容优化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创作高质量、有价值的内容，吸引用户点击和分享，提高网站权重和排名。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提高网站排名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通过优化网站结构、内容和链接等，提高网站在搜索引擎中的排名，增加曝光率和流量。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关键词研究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分析用户搜索习惯和关键词竞争情况，选择合适的关键词进行优化。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搜索引擎优化（SEO）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通过社交媒体平台的数据分析，精准定位目标受众，实现精准营销。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精准定位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24458" r="24458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互动性强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25000" r="250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传播迅速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社交媒体平台具有强互动性，可以与用户进行实时互动，增强用户参与感和品牌忠诚度。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社交媒体平台上的内容传播迅速，可以快速扩大品牌知名度和影响力。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社交媒体营销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提供有价值的内容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创作与用户需求相关的、有价值的内容，吸引用户关注和留存。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增强品牌影响力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通过持续输出优质内容，提升品牌在用户心目中的认知度和好感度。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促进销售转化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将内容与产品或服务相结合，引导用户进行购买或转化行为。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内容营销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个性化推送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根据用户的兴趣、偏好和行为等，发送个性化的邮件内容，提高用户打开率和点击率。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促进客户关系管理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通过邮件营销，与客户保持联系和沟通，提高客户满意度和忠诚度。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可追踪和可衡量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邮件营销的效果可以通过打开率、点击率、转化率等指标进行追踪和衡量，便于优化营销策略。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电子邮件营销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电子商务行业网络营销渠道特点与策略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4656" b="1465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3742" b="13742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平台内营销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充分利用电商平台资源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利用电商平台提供的广告位、促销活动等资源，提高店铺曝光率和销量。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个性化推荐系统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运用电商平台的个性化推荐系统，将商品精准推送给目标用户，提高转化率。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优化店铺运营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通过优化店铺布局、商品详情页等，提高用户体验和购买意愿。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与其他商家或网站建立联盟关系，通过互惠互利的合作方式实现资源共享和共赢。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合作共赢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借助联盟伙伴的渠道和资源，扩大品牌曝光度和影响力。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扩大品牌曝光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通过联盟营销带来的流量和转化，提高销售额和市场份额。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提高销售额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联盟营销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意见领袖影响力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与网红或KOL合作，借助其影响力和粉丝基础，提高品牌知名度和信任度。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内容共创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与网红或KOL共同创作优质内容，吸引用户关注和参与，提升品牌形象。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精准定位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选择与品牌或产品相关的网红或KOL合作，确保目标受众的精准定位。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网红/KOL合作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用户行为分析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通过收集和分析用户数据，了解用户需求和购买行为，为营销策略提供有力支持。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精准投放广告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利用大数据分析技术，实现广告的精准投放和个性化推荐，提高广告效果。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营销效果评估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运用数据分析和可视化工具，对营销活动的效果进行实时监测和评估，及时调整策略。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数据驱动营销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https://d.book118.com/737036062153006025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94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2024-08-30T15:50:06.240</cp:lastPrinted>
  <dcterms:created xsi:type="dcterms:W3CDTF">2024-08-30T07:50:06Z</dcterms:created>
  <dcterms:modified xsi:type="dcterms:W3CDTF">2024-08-30T07:50:08Z</dcterms:modified>
</cp:coreProperties>
</file>