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76AB3-E7E4-430B-9830-4FF2518A7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2A409-33D3-4ADA-95BE-A553BEC76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89FCE-3DCA-4EC6-9C0F-A7874D6B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DB900-CEF1-4C51-9EEC-5B7FF8737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1173E-1E11-43BC-A9C6-2643004B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42CCF-4EC3-4D4B-A107-30BBC314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0DCD8-D69F-4B26-AAE8-D005FD71F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E1579-98BC-4FC8-A341-3C8FA3DB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63933-CD23-4977-BDA6-35443D2B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C37D9-7A79-4381-80DC-7617FE9A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41207-1CBF-4E0E-8272-4D52C7B0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40161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大学知识管理课件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知识管理的工具和技术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大学知识管理的实践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知识管理是对组织内部和外部的知识资源进行系统、有效的识别、获取、开发、共享和利用的过程。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它旨在提高组织的竞争力和创新能力，通过知识的积累、整合和创新，推动组织的持续发展。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知识管理有助于提高组织的应变能力和创新能力，以适应快速变化的市场环境。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通过有效的知识管理，组织可以减少重复工作和资源浪费，提高工作效率和创新能力。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知识管理还有助于组织建立良好的企业文化，提高员工的归属感和工作积极性。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知识管理起源于20世纪80年代，随着信息技术的发展和市场竞争的加剧，越来越多的组织开始意识到知识管理的重要性。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进入21世纪，知识管理逐渐成为企业核心竞争力的重要组成部分，各种知识管理理论和实践不断涌现。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565" b="65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目前，知识管理正朝着数字化、智能化、共享化等方向发展，为组织的发展和创新提供了更广阔的空间。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显性知识管理是对明确、有形知识的收集、整理和传播。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显性知识管理主要涉及将大学内部和外部的知识资源进行系统化、结构化的整理，以便于知识的获取、共享和使用。这包括学术论文、研究报告、课程资料、专利技术等。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显性知识管理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隐性知识管理侧重于对难以表达、隐含经验知识的挖掘、转化和传播。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隐性知识管理关注于那些难以用语言表达，但具有极高价值的经验、技能和认知。大学通过有效的隐性知识管理，可以促进教师、学生和管理者之间的知识传递和共享，提升整体的知识水平和创新能力。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隐性知识管理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知识创新管理是推动新知识产生和应用的动态过程。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知识创新管理鼓励大学在现有知识的基础上进行创新，产生新的思想、理论和技术。这需要建立良好的创新环境和激励机制，促进学术交流和合作，激发师生的创新活力。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知识创新管理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https://d.book118.com/737040161060006025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2024-08-29T22:00:05.734</cp:lastPrinted>
  <dcterms:created xsi:type="dcterms:W3CDTF">2024-08-29T14:00:05Z</dcterms:created>
  <dcterms:modified xsi:type="dcterms:W3CDTF">2024-08-29T14:00:07Z</dcterms:modified>
</cp:coreProperties>
</file>