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74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6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E071F-35D7-46D1-908D-74E7E0699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F48C3-53EA-4BDA-976F-452123599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77ABB-B3B0-4AB8-A138-57DBABF8E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0E892-4471-4EB0-9BDE-9513A63FB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097DD5-9EC7-4B20-B98A-3A8F14A40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02A5AA-FAD4-432F-98CF-7E635AD7E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E782B7-ED7D-4E6B-9491-DB9011AFD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F69FC-4DBC-4F67-98C7-1AB6063EB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A9BA0-5347-42CA-B30E-505BCF6C4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8984E-9C70-411C-9639-3A56209AA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6AC7A-C233-4A11-88FD-BC0D2070B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730" r:id="rId2"/>
    <p:sldLayoutId id="2147492731" r:id="rId3"/>
    <p:sldLayoutId id="2147492732" r:id="rId4"/>
    <p:sldLayoutId id="2147492733" r:id="rId5"/>
    <p:sldLayoutId id="2147492734" r:id="rId6"/>
    <p:sldLayoutId id="2147492735" r:id="rId7"/>
    <p:sldLayoutId id="2147492736" r:id="rId8"/>
    <p:sldLayoutId id="2147492737" r:id="rId9"/>
    <p:sldLayoutId id="2147492738" r:id="rId10"/>
    <p:sldLayoutId id="214749273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420162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2024年教育行业智能在线学习方案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教育行业背景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智能在线学习方案介绍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智能在线学习技术实现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智能在线学习的实践案例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智能在线学习的未来展望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教育行业背景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当前教育行业的发展趋势</a:t>
            </a:r>
            <a:endParaRPr lang="zh-CN" altLang="en-US"/>
          </a:p>
        </p:txBody>
      </p:sp>
      <p:sp>
        <p:nvSpPr>
          <p:cNvPr id="104884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数字化转型：教育机构正在积极推进数字化转型，以提高教学效率和个性化学习体验。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在线学习：随着互联网技术的发展，越来越多的学生选择在线学习，以灵活的方式获取知识和技能。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人工智能应用：人工智能技术在教育行业的应用越来越广泛，例如智能推荐学习资源、智能评估学习成果等。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混合式学习：结合线上和线下的教学方式，通过混合式学习提高学生的学习效果和参与度。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传统教育模式的挑战与变革需求</a:t>
            </a:r>
            <a:endParaRPr lang="zh-CN" altLang="en-US"/>
          </a:p>
        </p:txBody>
      </p:sp>
      <p:sp>
        <p:nvSpPr>
          <p:cNvPr id="104889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传统教育模式难以满足个性化需求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线下教育资源分布不均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教育信息化和智能化成为趋势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应对变革需求，需要创新教育模式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智能在线学习的兴起与优势</a:t>
            </a:r>
            <a:endParaRPr lang="zh-CN" altLang="en-US"/>
          </a:p>
        </p:txBody>
      </p:sp>
      <p:sp>
        <p:nvSpPr>
          <p:cNvPr id="104894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传统教育模式的局限性促使人们寻求新的学习方式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互联网技术的发展为智能在线学习提供了技术支持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智能在线学习能够满足个性化学习的需求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智能在线学习具有灵活的学习时间和地点优势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智能在线学习方案介绍</a:t>
            </a:r>
            <a:endParaRPr lang="zh-CN" altLang="en-US"/>
          </a:p>
        </p:txBody>
      </p:sp>
      <p:sp>
        <p:nvSpPr>
          <p:cNvPr id="104899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方案的目标与定位</a:t>
            </a:r>
            <a:endParaRPr lang="zh-CN" altLang="en-US"/>
          </a:p>
        </p:txBody>
      </p:sp>
      <p:sp>
        <p:nvSpPr>
          <p:cNvPr id="104902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扩大教育资源覆盖范围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提高学生的学习效率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降低教育成本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提升教育质量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方案的主要内容与课程设置</a:t>
            </a:r>
            <a:endParaRPr lang="zh-CN" altLang="en-US"/>
          </a:p>
        </p:txBody>
      </p:sp>
      <p:sp>
        <p:nvSpPr>
          <p:cNvPr id="104908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互动性：通过在线讨论、协作学习和虚拟实验等方式增强学生之间的互动和合作，提高学习效果。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方案的主要内容：提供个性化的学习路径，根据学生的学习需求和兴趣定制课程，利用人工智能技术进行智能推荐和评估。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课程设置：涵盖多个学科领域，包括语文、数学、英语、科学等，同时提供职业技能培训和兴趣课程，满足不同年龄段和职业需求。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资源共享：整合优质教育资源，打破地域限制，让更多学生享受到高质量的教育。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方案的学习方式与特色</a:t>
            </a:r>
            <a:endParaRPr lang="zh-CN" altLang="en-US"/>
          </a:p>
        </p:txBody>
      </p:sp>
      <p:sp>
        <p:nvSpPr>
          <p:cNvPr id="104915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个性化学习：智能在线学习方案根据学生的个性化需求和学习特点，提供定制化的学习内容和路径。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互动性学习：智能在线学习方案借助多媒体和互联网技术，提供丰富的互动学习体验，激发学生的学习兴趣和主动性。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自主学习：智能在线学习方案支持学生自主学习，提供学习资源和学习工具，帮助学生自主规划和管理学习进程。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适应性学习：智能在线学习方案能够根据学生的学习情况和反馈，动态调整学习难度和进度，适应不同学生的学习需求和能力水平。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智能在线学习技术实现</a:t>
            </a:r>
            <a:endParaRPr lang="zh-CN" altLang="en-US"/>
          </a:p>
        </p:txBody>
      </p:sp>
      <p:sp>
        <p:nvSpPr>
          <p:cNvPr id="104919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https://d.book118.com/737042016201006030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Calibri Light</vt:lpstr>
      <vt:lpstr>Wingdings</vt:lpstr>
      <vt:lpstr>Office Theme</vt:lpstr>
      <vt:lpstr>2024年教育行业智能在线学习方案</vt:lpstr>
      <vt:lpstr>目录</vt:lpstr>
      <vt:lpstr>教育行业背景</vt:lpstr>
      <vt:lpstr>当前教育行业的发展趋势</vt:lpstr>
      <vt:lpstr>传统教育模式的挑战与变革需求</vt:lpstr>
      <vt:lpstr>智能在线学习的兴起与优势</vt:lpstr>
      <vt:lpstr>智能在线学习方案介绍</vt:lpstr>
      <vt:lpstr>方案的目标与定位</vt:lpstr>
      <vt:lpstr>方案的主要内容与课程设置</vt:lpstr>
      <vt:lpstr>方案的学习方式与特色</vt:lpstr>
      <vt:lpstr>智能在线学习技术实现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2024-09-02T21:04:52.143</cp:lastPrinted>
  <dcterms:created xsi:type="dcterms:W3CDTF">2024-09-02T13:04:52Z</dcterms:created>
  <dcterms:modified xsi:type="dcterms:W3CDTF">2024-09-02T13:04:54Z</dcterms:modified>
</cp:coreProperties>
</file>