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015EF-4A93-4A4B-9B05-82E49A89E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BF936-13A1-42A9-9B63-73A18F613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80752-5472-4697-B855-2E597632D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90E2B-0903-4398-839B-6700B9EA5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C31E5-71AF-4479-9708-B92FDE550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5FCEB4-B432-4E1F-9478-510D54995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9735CB-E300-4D6C-B023-5D27F13D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9AE4F-14CA-47A6-8281-8BE3E878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1D41A-331B-4D70-8C15-72E107193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AEB5E-5DF2-408B-8A98-399476200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2A0A9-B0CD-46DD-947F-8B2CB2F2F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44133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采购数据分析与可视化决策支持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采购数据概述与分析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数据可视化技术应用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采购过程监控与预警机制建立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供应商绩效评估及选择优化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成本控制与风险管理策略制定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案例分享：成功企业实践剖析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采购数据概述与分析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包括订单号、供应商、采购物品、数量、价格等详细信息，通常来源于企业的采购系统或ERP系统。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采购订单数据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包括采购成本、付款记录、发票信息等，可以从企业的财务系统或会计部门获取。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包括供应商名称、地址、联系方式、供应物品、质量等级等信息，可以从供应商管理系统或采购部门获取。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包括物品库存量、入库时间、出库时间、库存周转率等信息，通常来源于企业的库存管理系统。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库存数据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采购数据种类及来源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数据完整性检查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确保采集的数据完整无缺失，如订单号、供应商信息等关键字段是否齐全。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数据准确性验证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通过与其他可靠数据源对比，验证数据的准确性，如价格、数量等字段是否与实际情况相符。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对重复、错误或异常数据进行清洗和处理，如删除重复订单、修正错误的供应商信息等。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数据质量评估与清洗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采购总额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计算某一时间段内的采购总额，以评估采购规模和成本。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供应商绩效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通过分析供应商的质量、交货期、价格等关键指标，评估供应商的绩效和可靠性。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采购周期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计算从下单到收货的平均时间，以评估采购效率和供应链响应速度。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分析物品的库存周转情况，以评估库存管理和资金利用效率。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关键指标提取方法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数据可视化技术应用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Tableau是一款功能强大的数据可视化工具，提供丰富的图表类型和交互式数据分析功能，支持多种数据源连接，适合不同行业和场景的数据可视化需求。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Power BI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 BI是微软推出的商业智能工具，提供数据可视化、数据分析和数据挖掘等功能，支持Excel和多种数据库数据源，可轻松构建交互式报表和仪表板。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Echarts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Echarts是一款开源的数据可视化库，支持多种图表类型和交互式特性，具有良好的兼容性和扩展性，可方便地与Web应用程序集成。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常用数据可视化工具介绍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适用于展示数据随时间或其他连续变量的变化趋势，设计时应选择合适的线型、颜色和坐标轴刻度等。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热力图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适用于展示数据的密度和分布情况，设计时应选择合适的颜色方案和透明度设置。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适用于展示两个变量之间的关系和分布情况，设计时应考虑点的大小、颜色和透明度等视觉元素。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柱状图/条形图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适用于比较不同分类数据的数量或占比，设计时应考虑柱子颜色、宽度和间距等视觉元素。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图表类型选择及设计原则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允许用户通过拖拽图表元素来改变数据的展示方式和顺序，提高用户参与度和体验。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拖拽式交互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筛选式交互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交互式注释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允许用户通过筛选条件来过滤数据，只展示符合条件的数据点或数据子集。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通过添加动画效果来引导用户的注意力，突出数据的重点和变化趋势。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允许用户添加注释、标签和说明等文本信息，以便更好地理解和解释数据。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交互式可视化实现方式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采购过程监控与预警机制建立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采购周期监控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跟踪采购订单从创建到完成的整个过程，确保采购活动在预定时间内完成。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实时更新供应商在质量、交货期、价格等方面的绩效数据，为供应商选择和管理提供依据。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采购成本分析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实时追踪采购成本变化，包括订单成本、运输成本、库存成本等，以确保采购活动的经济效益。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实时监控关键指标变化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97" b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利用统计分析和机器学习技术，识别采购数据中的异常波动，如需求突变、价格异常等。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数据异常检测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根据异常波动的性质和严重程度，设定相应的预警级别，并通过可视化手段展示给决策者。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预警机制建立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针对不同类型的异常波动，制定相应的风险应对策略，如紧急采购、供应商替换等。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异常波动识别及预警设置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https://d.book118.com/737044133152006031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2024-09-04T08:08:05.211</cp:lastPrinted>
  <dcterms:created xsi:type="dcterms:W3CDTF">2024-09-04T00:08:05Z</dcterms:created>
  <dcterms:modified xsi:type="dcterms:W3CDTF">2024-09-04T00:08:07Z</dcterms:modified>
</cp:coreProperties>
</file>