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D3FAC-0F5D-45D3-8823-71CCA05FE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F5312-7C9C-432C-A3B9-4961EC421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4D126-4A36-4FCA-83F7-2F85626AF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CF32EF-A9ED-4352-A10B-19B118360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E01C94-0E01-488E-8428-E28CAE0D5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4EDB8B-F14E-450D-95F2-774A0FB9B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2B0A51-D726-432C-B0FC-F08FBB6D4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335B5A-88FC-4F07-8B91-50314FF8D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7385AA-EC1E-4ED5-84C6-8487DB090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D9A638-FEF4-40A9-A6D9-C8A841820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DA868-A305-42DD-8894-1A8D62AA6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044140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精细化工行业2024年质量管理与制度优化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质量管理体系建设与完善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原料采购与供应商管理优化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生产过程质量控制与提升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成品检验与放行标准改革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法规遵从与环保责任落实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行业定义与分类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精细化工是化学工业的一个重要分支，主要生产高附加值、高技术含量的化学品，广泛应用于医药、农药、染料、涂料、日化等领域。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精细化工产业链包括原材料供应、生产制造、产品销售等环节，其中生产制造环节涉及反应、分离、精制等工艺。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近年来，随着全球经济的复苏和新兴市场的崛起，精细化工行业规模持续扩大，增长速度保持稳定。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精细化工行业概况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国内外市场现状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国内精细化工市场发展迅速，但与国际先进水平相比，仍存在产品结构单一、技术创新能力不足等问题。国际市场则呈现多元化、高端化的发展趋势。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国内外市场差异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国内外市场在产品类型、应用领域、技术水平等方面存在显著差异。例如，国内市场以中低端产品为主，而国际市场则更注重高端产品的研发和生产。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国内外市场互动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随着全球化的深入发展，国内外市场互动日益频繁。国内企业积极引进国际先进技术和管理经验，提升自身竞争力；同时，国际企业也加快进入中国市场，寻求更广阔的发展空间。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国内外市场对比分析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未来精细化工行业将呈现多元化的发展趋势。企业需要积极拓展新的应用领域和市场，开发多元化产品以满足不同客户的需求。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随着科技的不断进步，精细化工行业将迎来更多的技术创新机遇。例如，新型催化剂、高效分离技术等的应用将提高生产效率和产品质量。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环保意识的提高将推动精细化工行业向绿色环保方向发展。企业需要加强环保投入，研发环保型产品和技术，降低生产过程中的环境污染。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人工智能、大数据等技术的应用将促进精细化工行业的智能化发展。企业可以利用这些技术优化生产流程、提高生产效率和管理水平。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质量管理体系建设与完善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深入学习和理解ISO9001质量管理体系标准，确保公司各项流程和管理符合标准要求。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ISO9001标准理解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根据ISO9001标准，结合公司实际情况，编制质量管理体系文件，包括质量手册、程序文件、作业指导书等。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质量管理体系文件编制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按照ISO9001标准建立质量管理体系，并确保其有效运行，通过内部审核、管理评审等手段对体系进行持续监控和改进。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质量管理体系运行与监控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ISO9001质量管理体系导入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持续改进机制建立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建立持续改进的机制，鼓励员工提出改进意见和建议，促进质量管理体系不断完善。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过程识别与控制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识别公司关键过程和特殊过程，制定相应的控制措施和作业指导书，确保过程稳定受控。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运用统计技术对数据进行分析，找出过程中存在的问题和原因，制定改进措施并跟踪验证。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过程控制和持续改进策略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建立完善的客户服务体系，提供优质的售前、售中和售后服务，提高客户满意度。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建立客户关系管理系统，对客户信息进行分类和管理，定期与客户进行沟通和交流，及时了解客户反馈和意见。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客户需求识别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通过市场调研、客户反馈等途径识别客户需求和期望，确保公司产品和服务满足客户需求。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客户满意度提升举措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原料采购与供应商管理优化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供应商资质审核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确保供应商具备合法经营资质，符合国家相关法律法规要求。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供应商能力评估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对供应商的产能、技术、设备、管理等方面进行综合评估，确保供应商具备稳定供货能力。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供应商信誉评价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调查供应商的历史业绩、客户反馈、合同履行情况等方面，评估供应商的信誉状况。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供应商评估及选择标准制定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采购价格控制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建立原料价格数据库，及时掌握市场行情，对采购价格进行合理控制，降低采购成本。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采购合同管理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签订详细的采购合同，明确双方的权利和义务，确保采购过程中的风险得到有效控制。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采购流程规范化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制定详细的采购流程，明确采购申请、审批、执行、验收等各环节的责任人和时限，确保采购过程规范、透明。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采购过程透明化和成本控制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根据国家相关标准和企业实际需求，制定原料的质量标准，明确各项质量指标和验收方法。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原料质量标准制定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建立原料检验流程，对每批进货的原料进行严格的检验，确保原料质量符合标准要求。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原料检验流程规范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对于检验不合格的原料，及时通知供应商并按照合同约定进行处理，确保生产过程中的原料质量稳定可靠。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不合格原料处理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原料质量把关及验收流程规范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生产过程质量控制与提升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https://d.book118.com/737044140152006031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2024-09-04T08:08:05.511</cp:lastPrinted>
  <dcterms:created xsi:type="dcterms:W3CDTF">2024-09-04T00:08:05Z</dcterms:created>
  <dcterms:modified xsi:type="dcterms:W3CDTF">2024-09-04T00:08:07Z</dcterms:modified>
</cp:coreProperties>
</file>