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AFF74-9864-4336-9645-22EAEE868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7B020-C9B2-4E52-BB77-FAFA31D26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03ED6-2A8E-4886-A24B-4DF78781C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753D73-E2C0-43E3-994A-AA570C68F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11C3AF-EEDA-402E-978F-75D7C4D4E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1BAA5D-C966-43CF-9C36-3DF924246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13A5D9-6DE2-4F7C-AFB0-40C4A3478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38385-4C39-4D88-AE94-68F556CA4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C8C02-4389-447E-8FD8-9D9D14F6C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230BC-F6A7-4C81-A031-CBA1B51A9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EA53A-5378-48EF-B24F-BDDA96540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4415116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生产用车维修服务保障方案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维修服务概述与目标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维修服务体系建设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预防性维护与保养措施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故障诊断与快速响应机制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维修服务质量监督与提升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合作伙伴选择与资源整合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维修服务概述与目标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包括货车、叉车、吊车等多种类型，不同车型维修需求各异。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生产用车种类多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由于生产用车使用频繁，维修需求相应增加，要求快速响应。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维修频率高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部分特种车辆维修技术要求高，需要专业维修人员。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维修技术复杂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生产用车现状及需求分析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88" r="3328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提供高效、优质的维修服务，确保生产用车正常运行，降低故障率。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以客户为中心，提供专业、便捷的维修服务；注重维修质量，确保车辆安全；优化维修流程，提高服务效率。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维修服务目标与原则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适用于公司内部所有生产用车的维修服务。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公司内部生产用车管理部门及使用部门。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方案实施范围及对象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维修服务体系建设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专业化维修团队组建及培训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组建专业维修团队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选拔具有丰富经验和专业技能的维修人员，组建高效、专业的维修团队。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技能培训与提升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定期举办技能培训和交流活动，提高维修人员的专业技能和服务意识。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团队文化建设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强化团队协作精神和服务理念，打造积极向上、专业高效的维修团队。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制定标准化维修流程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根据车辆类型和故障情况，制定详细的维修流程和操作规范。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严格执行维修流程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确保维修人员按照标准化流程进行维修作业，提高维修效率和质量。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流程优化与改进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不断总结实践经验，对维修流程进行持续优化和改进，提高服务质量和客户满意度。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标准化维修流程制定与执行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紧急配件供应机制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建立紧急配件供应机制，确保在特殊情况下能够及时获取所需配件，保障维修工作顺利进行。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优质配件供应商选择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选择具有良好信誉和稳定供货能力的配件供应商，确保配件质量和供应稳定性。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配件质量检测与控制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建立严格的配件质量检测制度，对入库配件进行全面检测，确保配件质量符合标准。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高质量配件供应渠道建立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预防性维护与保养措施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5417" b="15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根据车辆类型、使用频率和工作环境，制定详细的定期检查计划，包括发动机、刹车系统、轮胎、电气系统等方面。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制定全面的检查计划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根据车辆制造商的建议和行业最佳实践，设定合理的保养周期，确保车辆处于良好状态。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设定保养周期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建立车辆检查与保养记录系统，跟踪每次检查的结果和保养的完成情况，以便及时发现并解决问题。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记录和跟踪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定期检查与保养计划制定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关键部件识别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识别车辆中容易磨损的关键部件，如刹车片、轮胎、滤清器等。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磨损监测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通过定期检查和先进的传感器技术，实时监测关键部件的磨损情况。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更换策略制定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根据磨损情况和制造商建议，制定合理的更换策略，包括更换周期和更换标准，确保车辆安全和性能稳定。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关键部件磨损监测及更换策略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https://d.book118.com/737044151166006042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2024-09-16T12:16:44.894</cp:lastPrinted>
  <dcterms:created xsi:type="dcterms:W3CDTF">2024-09-16T04:16:44Z</dcterms:created>
  <dcterms:modified xsi:type="dcterms:W3CDTF">2024-09-16T04:16:46Z</dcterms:modified>
</cp:coreProperties>
</file>