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94249D-5ECF-428D-BD0B-C84A9CBDD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96828D8-7E35-4767-A296-2A274C7B75B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372F5CD-FDD1-4B51-813D-77C09ED826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FEA2C19-4C9C-4530-B5FB-88AD5BB6AA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AD70C0-CAB3-4983-9B9F-5F0B03ADB47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3A61894-477E-46DF-8A4E-D3D3D80A779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E8A71EA-BCC2-4036-9EB0-9804B2F452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099AF8-252A-4BDE-92EF-A8ED63FF3E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F754A6-DB17-4024-801D-901B966E44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ADBA31-0027-4153-9836-8FDDCFD6A2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B24524-CC0D-4D19-9342-F28A5BFB42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7046121111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环境影响评价技术导则与标准</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汇报人：AA</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环境影响评价技术导则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环境影响评价技术导则与标准的关系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环境影响评价技术导则与标准的实施与监管</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引言</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1875" r="2187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随着工业化和城市化的快速发展，环境问题日益严重，制定环境影响评价技术导则与标准旨在预防和减轻人类活动对环境的负面影响。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环境保护</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为了实现经济、社会和环境的协调发展，有必要对环境影响评价进行规范和指导，确保可持续发展战略的实施。</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可持续发展</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国家和地方政府制定了一系列环境保护法律法规，要求对环境影响进行评价，并制定相应的技术导则和标准。</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法律法规要求</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环境影响评价技术导则与标准为评价工作提供了统一的技术要求和操作规范，确保评价结果的科学性和可比性。</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提供技术依据</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环境影响评价技术导则与标准可以为政府和企业决策提供科学依据，提高决策水平和综合效益。</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提高决策水平</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通过实施环境影响评价技术导则与标准，可以预防和减轻建设项目对环境的不良影响，促进环境保护工作的有效开展。</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促进环境保护</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环境影响评价技术导则与标准有助于推动经济、社会和环境的协调发展，实现可持续发展的目标。</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推动可持续发展</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评价技术导则与标准的重要性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环境影响评价技术导则</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各环境要素导则</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包括大气、水、声、土壤等环境要素的导则，针对各环境要素的特点，规定相应的评价内容、方法和标准。</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专题导则</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针对某些特定行业或项目，如化工、冶金、交通等，制定专门的导则，以指导这些行业或项目的环境影响评价工作。</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总则</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规定环境影响评价的基本原则、评价范围、评价程序和评价方法等。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导则的体系结构</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根据建设项目特点和所在地区的环境特征，筛选需要关注的环境因子，为后续评价工作奠定基础。</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评价因子筛选</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根据建设项目对环境的影响程度和范围，划分评价等级，确定相应的评价深度和要求。</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评价等级划分</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选择适合的评价方法，如数学模型、类比分析、专家判断等，对建设项目进行定量或定性的环境影响评价。</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评价方法选择</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500">
                <a:solidFill>
                  <a:srgbClr val="FFFFFF">
                    <a:alpha val="100000"/>
                  </a:srgbClr>
                </a:solidFill>
                <a:latin typeface="Microsoft Yahei"/>
                <a:ea typeface="Microsoft Yahei"/>
                <a:cs typeface="Microsoft Yahei"/>
              </a:rPr>
              <a:t>参照国家和地方相关环保法规和标准，对建设项目的环境影响进行评价，判断其是否符合环保要求。</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606" b="1">
                <a:solidFill>
                  <a:srgbClr val="FFFFFF">
                    <a:alpha val="100000"/>
                  </a:srgbClr>
                </a:solidFill>
                <a:latin typeface="Microsoft Yahei"/>
                <a:ea typeface="Microsoft Yahei"/>
                <a:cs typeface="Microsoft Yahei"/>
              </a:rPr>
              <a:t>评价标准应用</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导则的核心内容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加强技术培训</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从事环境影响评价工作的人员应接受专业培训，掌握导则和相关技术方法的应用。</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推动公众参与</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鼓励公众参与环境影响评价过程，提高公众对环境问题的关注和参与程度。</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强化监管力度</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环保部门应加强对环境影响评价工作的监管力度，确保导则的贯彻实施和评价质量的提高。</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严格执行导则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环境影响评价工作必须严格按照导则的要求进行，确保评价结果的客观性和准确性。</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导则的实施要求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环境影响评价标准</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根据评价对象的不同，环境影响评价标准可分为大气环境标准、水环境标准、声环境标准、土壤环境标准等。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各类标准中包含了环境质量标准、污染物排放标准、环境监测方法标准、环境基础标准等，为环境影响评价提供了全面的技术依据。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标准的分类与内容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分类</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标准的评价指标</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大气环境标准评价指标</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主要包括大气中的二氧化硫、氮氧化物、颗粒物等污染物的浓度限值。</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声环境标准评价指标</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主要包括声环境中的等效声级、昼夜等效声级等噪声限值。</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水环境标准评价指标</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主要包括水体中的化学需氧量、五日生化需氧量、氨氮、总磷等污染物的浓度限值。</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土壤环境标准评价指标</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主要包括土壤中的重金属、农药残留等污染物的含量限值。</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https://d.book118.com/737046121111006035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2024-09-10T01:51:16.651</cp:lastPrinted>
  <dcterms:created xsi:type="dcterms:W3CDTF">2024-09-09T17:51:16Z</dcterms:created>
  <dcterms:modified xsi:type="dcterms:W3CDTF">2024-09-09T17:51:18Z</dcterms:modified>
</cp:coreProperties>
</file>