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F7186-15EF-4414-9242-9D32760B1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9BA463-6B07-411A-919F-256DC6784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F1599-5431-4BD1-AFFF-B008F84AA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B1E60D-57D7-4EEF-BC5C-4170D929D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A8E8F1-9B4D-4D13-8E15-4887F0486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9381A3-FBDE-4873-87EC-A0E43EA69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C1B670-CD8B-4259-BF72-6BE0D5B60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EC01A7-2BEC-4CD7-B199-1ED06CA21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C8D548-A6F0-43DD-A550-9552E4C22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AA59F-B60B-4D9F-BC0A-638A8B3B3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CC0C9-10C3-409E-80B4-52FE1C35F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05011206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能源行业2024年质量提升与制度创新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质量提升策略与实践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制度创新路径探索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智能化转型助力质量提升与制度创新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绿色低碳发展推动质量提升与制度创新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行业现状及发展趋势分析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能源结构多元化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当前能源行业包括石油、天然气、煤炭、核能、可再生能源等多个领域，能源结构呈现多元化趋势。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能源消费增长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随着全球经济的发展和人口增长，能源消费持续增长，对能源行业提出了更高的要求。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技术创新推动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新能源技术、智能化技术、节能减排技术等不断创新和应用，推动能源行业转型升级。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国内外发展趋势对比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发达国家在能源转型方面起步较早，可再生能源占比逐步提高；而发展中国家仍以化石能源为主，但转型速度在加快。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政策法规差异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各国针对能源行业的政策法规存在差异，如补贴政策、环保政策、市场开放程度等，对行业发展产生不同影响。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技术创新差异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发达国家在能源技术创新方面处于领先地位，拥有更多的专利和技术储备；而发展中国家正在加大技术引进和自主研发力度。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能源转型差异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随着全球环保意识的提高，各国政府纷纷出台严格的环保政策，对能源行业特别是高污染领域产生重要影响。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市场开放程度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能源市场的开放程度决定了行业竞争格局和市场化程度，对市场主体的经营和发展具有重要影响。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能源政策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国家能源政策对能源行业的发展具有导向作用，如能源结构调整、节能减排、新能源发展等。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能源行业将与其他产业进行跨界融合，如能源互联网、新能源汽车等，同时向产业链上下游延伸，形成更加完整的产业生态。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跨界融合与产业链延伸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随着环保意识的提高和技术的进步，可再生能源将迎来快速发展期，逐渐成为主导能源。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可再生能源快速发展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人工智能、大数据等技术在能源行业的应用将加速行业的智能化和数字化进程，提高能源利用效率和管理水平。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智能化和数字化趋势加速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质量提升策略与实践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强化质量安全意识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提高全员质量安全意识，加强质量安全事故的预防和应对能力，保障能源供应的安全稳定。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倡导持续改进文化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鼓励企业不断追求卓越，通过持续改进和创新提高质量水平，满足市场和客户的不断变化的需求。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强调全面质量管理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将质量管理贯穿于能源行业的全产业链，包括能源生产、运输、储存和消费等环节，确保产品和服务质量的全面提升。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质量管理理念更新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443" r="444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利用人工智能、大数据等先进技术，实现能源设备的智能监控、故障预测和优化运行，提高能源利用效率和设备可靠性。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积极推广清洁能源技术，如风能、太阳能等，降低化石能源的消耗和污染排放，提高能源供应的可持续性和环保性。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采用高效节能技术，如高效电机、余热回收等，降低能源消耗和浪费，提高能源利用效率和经济效益。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高效节能技术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先进技术应用推广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33" b="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推动国际标准化合作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积极参与国际标准化活动，加强与国际先进标准的对接和合作，提升我国能源行业的国际竞争力。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制定和完善行业标准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加强能源行业标准的制定和修订工作，形成覆盖全产业链的标准体系，为提升产品和服务质量提供有力支撑。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强化标准实施与监管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加强对行业标准执行情况的监督检查和评估工作，确保标准的有效实施和落地。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标准化体系建设完善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制定明确的质量目标和指标体系，通过定期评估和调整确保目标的实现。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建立质量目标管理体系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建立畅通的质量信息反馈渠道，及时收集和处理客户、员工等各方面的质量意见和建议，推动质量问题的快速解决和持续改进。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完善质量信息反馈机制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建立科学合理的质量奖惩机制，对在质量提升方面做出突出贡献的个人和团队给予表彰和奖励，对出现严重质量问题的责任人进行严肃处理。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强化质量奖惩机制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持续改进机制构建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制度创新路径探索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42" r="200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混合所有制改革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通过引入战略投资者、员工持股等方式，推动能源企业产权多元化，激发企业活力。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股权激励机制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建立与贡献相匹配的股权激励机制，鼓励员工积极参与公司治理，提升企业绩效。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国有资产监管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完善国有资产监管体系，确保国有资产保值增值，防止流失。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产权制度改革深化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价格机制改革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推进能源价格市场化改革，建立反映市场供求关系、资源稀缺程度和环境损害成本的能源价格体系。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竞争机制引入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打破行政性垄断和市场壁垒，鼓励民间资本进入能源领域，营造公平竞争的市场环境。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交易平台建设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建立公开透明、规范有序的能源交易平台，提高能源资源配置效率。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市场化运营机制优化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https://d.book118.com/737050112064006041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2024-09-14T05:00:15.676</cp:lastPrinted>
  <dcterms:created xsi:type="dcterms:W3CDTF">2024-09-13T21:00:15Z</dcterms:created>
  <dcterms:modified xsi:type="dcterms:W3CDTF">2024-09-13T21:00:17Z</dcterms:modified>
</cp:coreProperties>
</file>