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7CFF1-0DDE-4F67-9F8B-6B0482ABB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23D0D-829D-46B1-9EBD-512EE8C77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253B01-AEB4-495F-8697-6C801A231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B285E7-FE94-41C2-B7F5-959D24023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7C981D-2A6F-452E-AB66-5BBB77F23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811B05-4AC0-4A19-9DE1-B209CC1B1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E336A2-0056-45B7-B0DE-3A0CCC7AC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2CE0EC-4610-4A1A-AA84-F22E89580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9F21F-EA30-4773-9FEC-31655F98E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D4F6DB-4529-4FCF-89BC-E985D07C6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08249-A1D2-44A0-ABF7-D0C9FBF9D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501361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护理特殊药品管理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特殊药品的种类与特性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特殊药品的管理制度与规范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特殊药品的护理应用与注意事项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特殊药品管理中的问题与对策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特殊药品管理的法律法规与伦理规范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特殊药品的种类与特性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麻醉药品是指对中枢神经系统有抑制作用的药物，具有镇静、镇痛、催眠等作用。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常见的麻醉药品包括乙醚、氯胺酮、芬太尼等，这类药品具有很强的成瘾性和依赖性，长期使用会对身体和心理健康造成严重损害。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麻醉药品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精神药品是指直接作用于中枢神经系统，引起兴奋或抑制作用的药物，具有抗焦虑、抗抑郁、抗癫痫等作用。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常见的精神药品包括苯二氮䓬类、巴比妥类、抗抑郁药等，这类药品长期使用可能导致药物依赖和成瘾，需要严格控制使用。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精神药品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放射性药品是指含有放射性核素的药物，用于医学诊断和治疗，具有辐射性和危险性。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常见的放射性药品包括碘-131、钴-60等，这类药品的使用需要特殊的设备和专业人员的操作，对环境和人体健康也存在潜在风险。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放射性药品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急救药品是指用于紧急救治的药物，具有快速起效和针对性强的特点。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常见的急救药品包括肾上腺素、阿托品、多巴胺等，这类药品在紧急情况下使用能够挽救生命，但也需要严格控制使用和储存。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急救药品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4813" r="148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高危药品是指具有高风险和潜在危害的药物，需要特别注意使用和管理。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常见的高危药品包括细胞毒性药物、免疫抑制剂、抗凝剂等，这类药品使用不当可能导致严重的不良反应和并发症。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高危药品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特殊药品的管理制度与规范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药品的采购与验收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药品采购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根据临床需求制定药品采购计划，确保药品质量和供应稳定。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药品验收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对采购的药品进行严格验收，核对药品名称、规格、数量、有效期等信息，确保药品质量合格。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根据药品的特性进行分类储存，保持适宜的温湿度和光照条件，确保药品质量稳定。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药品储存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定期对药品进行检查和养护，及时处理过期、变质、损坏的药品。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药品养护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药品的储存与养护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药品使用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遵循医嘱和药品使用说明，确保患者正确使用药品。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药品登记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对使用的药品进行登记，记录药品名称、规格、数量、使用时间等信息，方便追溯和管理。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药品的使用与登记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药品报损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对损坏、变质的药品进行报损处理，填写报损单并上报主管部门。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药品销毁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根据规定对过期、损坏、变质的药品进行销毁，确保安全无害。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药品的报损与销毁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特殊药品的护理应用与注意事项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https://d.book118.com/737050136145006033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2024-09-07T09:33:38.078</cp:lastPrinted>
  <dcterms:created xsi:type="dcterms:W3CDTF">2024-09-07T01:33:38Z</dcterms:created>
  <dcterms:modified xsi:type="dcterms:W3CDTF">2024-09-07T01:33:40Z</dcterms:modified>
</cp:coreProperties>
</file>