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814BBD-D4DC-47DE-8183-C3FEC9466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3FC3A-AB82-4541-A54F-BC4F5A27D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2A4F8-3E55-4B2B-916B-AAFAC65B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56A5E-0CA0-4A01-8D0D-F25AAACE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2315C-023A-4089-AC51-92A4483B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98C7A4-F818-42AC-8E9A-59671215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CFF91-5343-44E8-9502-A98F190D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2B0A9-3729-43E6-B864-5F6D54B1B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BE50D-BD65-4B0C-9483-EC0E4C44E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14DC3-6CF4-4D09-B749-803712140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00BFB-79B8-4D27-ACA7-E65A2BDD2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5014405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《甘油法测定扩散氢》ppt课件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86" r="3038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简要介绍扩散氢在金属材料中的作用和重要性，说明扩散氢的测定对于材料科学研究和实际生产中的意义。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介绍甘油法测定扩散氢的实验目的，即通过实验掌握甘油法测定扩散氢的原理和方法，了解扩散氢对金属材料性能的影响。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甘油法是一种测定金属中扩散氢的方法，其原理基于金属与甘油反应生成氢气，通过测定生成的氢气量来计算金属中的扩散氢含量。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甘油法具有操作简便、测定准确等优点，被广泛应用于金属材料中扩散氢的测定。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甘油法测定扩散氢的原理涉及化学反应、气体压力、扩散传质等物理化学概念，需要了解相关基础知识才能正确理解和掌握。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583" b="4583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66" r="556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944" r="79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甘油法测定扩散氢的原理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金属试样（如铁、镍等）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惰性气体（如氮气）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氢氧化钠（分析纯）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甘油（分析纯）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氢气（高纯度）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氯化钠（分析纯）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6797" b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恒温水浴槽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气体流量计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电解池（包含电极和电解液）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称量设备（天平等）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搅拌器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手套箱（用于操作过程中的气体控制和保护）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7150" b="715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8694" b="28694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086" b="140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实验材料准备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甘油、金属试样、催化剂、去离子水等。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实验仪器准备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天平、称量纸、烧杯、搅拌器、滴定管、量筒等。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实验试剂准备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确保甘油、催化剂等试剂的纯度和浓度符合要求。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https://d.book118.com/737050144052006033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2024-09-06T16:43:15.891</cp:lastPrinted>
  <dcterms:created xsi:type="dcterms:W3CDTF">2024-09-06T08:43:15Z</dcterms:created>
  <dcterms:modified xsi:type="dcterms:W3CDTF">2024-09-06T08:43:17Z</dcterms:modified>
</cp:coreProperties>
</file>