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638DD2-4E4C-4F94-B380-B015BE1B3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6B81C-C1E1-41D6-820D-71356C91C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225EBA-B82E-48CB-B659-C8B7A17A6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25AA93-B249-47D5-995D-59D404494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5B98B8-5764-4C8E-8F05-CDC84BA06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E095E9-0F59-462C-AFF1-F3616A65ED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496608-5C26-4691-8007-721FBD30C1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3DBB4-76B8-470D-B4CF-0FD763F8B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8D921D-16F2-4582-A631-B3D9D6AB8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28B022-5A2E-4F74-A8D1-789938C7A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A5154-7D27-4A43-99BF-B29F1C1CC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5106302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港口与航道工程施工工艺对电气工程的影响</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港口与航道工程施工工艺概述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港口与航道工程施工工艺对电气工程的影响</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港口与航道工程施工工艺在电气工程中的应用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港口与航道工程施工工艺对电气工程的挑战与解决方案</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未来港口与航道工程施工工艺在电气工程中的发展趋势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港口与航道工程施工工艺概述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667" r="1666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667" r="166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25" r="1662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港口与航道工程施工工艺是指为建设港口和航道而进行的施工技术和方法的总称，包括土方开挖、疏浚、填筑、水工结构施工等多个方面。</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港口与航道工程施工工艺的定义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港口与航道工程施工易受水文、气象、地质等环境因素影响，需采取相应措施应对。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受环境影响大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施工难度高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工程量大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由于港口与航道工程多在水域进行，施工时需解决水上作业、水下作业等难题。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港口与航道工程规模通常较大，需要大量的人力和物力资源。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港口与航道工程施工工艺的特点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48" r="306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早期港口与航道工程施工主要依赖人力和简单机械，效率较低。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传统施工工艺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随着科技发展，出现了多种新型施工技术和设备，如大型挖泥船、混凝土搅拌船等，提高了施工效率和质量。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现代施工工艺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港口与航道工程施工工艺的发展历程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港口与航道工程施工工艺对电气工程的影响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港口与航道工程施工工艺的复杂性可能导致电气工程设计的变化，例如电缆路径的调整、电气设备位置的变更等。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港口与航道工程施工可能涉及水下作业、高空作业等特殊环境，对电气工程设计提出特殊要求，如防水、防潮、防震等。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施工工艺对电气工程设计的影响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施工环境的影响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施工工艺的复杂性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施工进度的协调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港口与航道工程施工工艺的进度安排需与电气工程施工进度相协调，避免交叉作业造成冲突和安全隐患。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施工质量的控制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港口与航道工程施工工艺的质量要求直接影响电气工程安装质量，需确保电气设备稳定运行和安全性能。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施工工艺对电气工程施工过程的影响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维护便利性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合理的施工工艺可提高电气工程后期维护的便利性，便于设备检修、更换和保养。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安全性考虑</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在电气工程设计中需充分考虑港口与航道工程施工工艺的安全性，以降低后期维护风险和难度。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施工工艺对电气工程后期维护的影响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https://d.book118.com/737051063023006046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2024-09-21T03:32:42.249</cp:lastPrinted>
  <dcterms:created xsi:type="dcterms:W3CDTF">2024-09-20T19:32:42Z</dcterms:created>
  <dcterms:modified xsi:type="dcterms:W3CDTF">2024-09-20T19:32:44Z</dcterms:modified>
</cp:coreProperties>
</file>