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2728F-C48B-4284-A5B9-C868B0E3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B92F4-C028-4DDA-B3CC-A3A12CF9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A3ADC-B4CC-400C-A896-3CBAC32D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70C79-9049-4BE0-98D7-AA855EB4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849C0-7890-4A0E-8205-AF166D22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18BD8-B1F8-4AF0-8D54-CADB31C1C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9772D-91C0-4E46-8A6B-EF5BD59EB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A3689-B0C7-4C7A-928A-9DD70CDC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215A4-E682-4FA6-9EEF-DC4A772E0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5476-F48B-4A62-BBCA-E58BFD41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A2460-F9AB-4840-82B0-FF5AD3B9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52005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医生培训工作总结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社会对医疗服务的需求日益增长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随着社会经济的发展和人口老龄化的加剧，人们对医疗服务的需求不断增加，对医生的技能和服务质量也提出了更高的要求。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医生专业知识和技能的更新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医学是一个不断发展的学科，新的医疗技术和治疗方法不断涌现，医生需要不断更新自己的专业知识和技能，以提供更优质的医疗服务。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提高医生临床实践能力的需求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医生在临床实践中需要具备更强的诊断、治疗和沟通能力，以提高医疗服务的质量和效率。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83" r="274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通过培训，使医生掌握最新的医学知识和技术，提高其专业水平和服务能力。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增强医生的专业知识和技能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通过模拟病例和实践操作，培养医生的实际操作能力和临床思维能力。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提高医生的临床实践能力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加强医生与患者及其家属的沟通能力，提高医生的服务意识和患者满意度。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提升医生的沟通技巧和服务意识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通过培训提供一个交流平台，促进医生之间的合作与共同进步。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促进医生之间的交流与合作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掌握医学基础知识，如解剖学、生理学、病理学等，为临床诊断和治疗提供理论支持。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基础理论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学习各类药物的药理作用、适应症、禁忌症及用药注意事项，确保合理用药。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培养医生临床诊断能力，包括病史采集、体格检查、实验室检查及影像学判读等。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针对不同疾病，学习各种治疗手段，如药物治疗、手术治疗及介入治疗等。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治疗技能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培养医生的职业道德和伦理观念，尊重患者权益，维护医疗诚信。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了解国家医疗卫生相关法律法规，保障医疗行为合法合规。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医疗伦理与法律知识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提高医生与患者及其家属的沟通能力，建立良好医患关系。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培养医生团队协作精神，促进多学科诊疗模式的开展，提高诊疗效率。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沟通技巧与团队协作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线上培训、线下培训、混合式培训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每周一次，每次2小时，共计12周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对参加培训的医生进行考试，评估其对培训内容的掌握程度。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反馈调查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观察医生在实践操作中的表现，评估其技能水平。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对参加培训的医生进行反馈调查，了解其对培训的满意度和改进意见。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定期收集医生对培训的反馈意见，了解医生的需求和期望。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根据反馈意见和评估结果，对培训内容和方式进行改进，提高培训质量。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定期评估和反馈，不断优化培训方案，提高医生的技能水平和实践能力。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https://d.book118.com/737052005053006026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2024-08-31T09:58:43.962</cp:lastPrinted>
  <dcterms:created xsi:type="dcterms:W3CDTF">2024-08-31T01:58:43Z</dcterms:created>
  <dcterms:modified xsi:type="dcterms:W3CDTF">2024-08-31T01:58:46Z</dcterms:modified>
</cp:coreProperties>
</file>